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Lato"/>
      <p:regular r:id="rId36"/>
      <p:bold r:id="rId37"/>
      <p:italic r:id="rId38"/>
      <p:boldItalic r:id="rId39"/>
    </p:embeddedFont>
    <p:embeddedFont>
      <p:font typeface="Warnes"/>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arnes-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6eb835545_0_776: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296eb835545_0_7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296eb835545_0_7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7574a4a11_3_2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97574a4a11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97574a4a11_3_2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7574a4a11_3_3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97574a4a11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97574a4a11_3_3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97574a4a11_3_4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97574a4a11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97574a4a11_3_4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7574a4a11_3_5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7574a4a11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97574a4a11_3_5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75033e58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75033e58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75033e58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975033e58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75033e581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75033e581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6eb835545_0_1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296eb835545_0_115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6eb835545_0_1062: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96eb835545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96eb835545_0_106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7574a4a1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97574a4a1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IMRs are defined by the regulation as robots capable of navigating through the environment to reach a specified location, and said navigation may be based on onboard autonomy, or in some cases defined by a pre-established guidepath.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6eb835545_0_8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296eb835545_0_87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96eb835545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96eb835545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IMR Type A is an IMR without any attachments, while IMR type B and C have attachments or manipulators. Our pipe explorer robot, since it has no attachments for its environment when used as designed, is a Type A (the illumination ring can be removed, but that would </a:t>
            </a:r>
            <a:r>
              <a:rPr lang="en"/>
              <a:t>severely</a:t>
            </a:r>
            <a:r>
              <a:rPr lang="en"/>
              <a:t> compromise the functionality of the system).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96eb835545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96eb835545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97574a4a1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97574a4a1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F1F1F"/>
                </a:solidFill>
                <a:highlight>
                  <a:srgbClr val="FFFFFF"/>
                </a:highlight>
              </a:rPr>
              <a:t>For example, the risk of collision hazard is likely to be high if the robot is operating in a pipeline with a lot of other objects, such as valves and bends. However, the risk of explosion hazard is likely to be low if the pipeline is properly ventilated and the robot is designed to detect and avoid flammable gases.</a:t>
            </a:r>
            <a:endParaRPr sz="1200">
              <a:solidFill>
                <a:srgbClr val="1F1F1F"/>
              </a:solidFill>
              <a:highlight>
                <a:srgbClr val="FFFFFF"/>
              </a:highlight>
            </a:endParaRPr>
          </a:p>
          <a:p>
            <a:pPr indent="0" lvl="0" marL="0" rtl="0" algn="l">
              <a:spcBef>
                <a:spcPts val="0"/>
              </a:spcBef>
              <a:spcAft>
                <a:spcPts val="0"/>
              </a:spcAft>
              <a:buNone/>
            </a:pPr>
            <a:r>
              <a:t/>
            </a:r>
            <a:endParaRPr sz="1200">
              <a:solidFill>
                <a:srgbClr val="1F1F1F"/>
              </a:solidFill>
              <a:highlight>
                <a:srgbClr val="FFFFFF"/>
              </a:highlight>
            </a:endParaRPr>
          </a:p>
          <a:p>
            <a:pPr indent="0" lvl="0" marL="0" rtl="0" algn="l">
              <a:spcBef>
                <a:spcPts val="0"/>
              </a:spcBef>
              <a:spcAft>
                <a:spcPts val="0"/>
              </a:spcAft>
              <a:buNone/>
            </a:pPr>
            <a:r>
              <a:t/>
            </a:r>
            <a:endParaRPr sz="1200">
              <a:solidFill>
                <a:srgbClr val="1F1F1F"/>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96eb835545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96eb835545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requirements apply to all IMRs, including Type A IMRs, which are the most generic type of IMR.</a:t>
            </a:r>
            <a:br>
              <a:rPr lang="en"/>
            </a:br>
            <a:r>
              <a:rPr lang="en"/>
              <a:t>Automatic mode: IMR shall execute the task program and risk reduction measures shall be functioning. Motion prevented if stop condition detected. Switching from this shall result in a controlled stop. Press button and go automatic mode</a:t>
            </a:r>
            <a:endParaRPr/>
          </a:p>
          <a:p>
            <a:pPr indent="0" lvl="0" marL="0" rtl="0" algn="l">
              <a:spcBef>
                <a:spcPts val="0"/>
              </a:spcBef>
              <a:spcAft>
                <a:spcPts val="0"/>
              </a:spcAft>
              <a:buNone/>
            </a:pPr>
            <a:r>
              <a:rPr lang="en"/>
              <a:t>Semi-automatic mode: continuous operation activation shall be required for the functions of the IMR under operator control</a:t>
            </a:r>
            <a:endParaRPr/>
          </a:p>
          <a:p>
            <a:pPr indent="0" lvl="0" marL="0" rtl="0" algn="l">
              <a:spcBef>
                <a:spcPts val="0"/>
              </a:spcBef>
              <a:spcAft>
                <a:spcPts val="0"/>
              </a:spcAft>
              <a:buNone/>
            </a:pPr>
            <a:r>
              <a:rPr lang="en"/>
              <a:t>Manual Mode: continuous operator activation of an IMR enabling device shall be required when IMR operations are under the control of a portable control unit, which is used to operate using a single point of control. . Safety devices required for automatic or semi-automatic operation may be bypassed -- operator is in direct control of the IMR.</a:t>
            </a:r>
            <a:br>
              <a:rPr lang="en"/>
            </a:br>
            <a:r>
              <a:rPr lang="en"/>
              <a:t>Maintenance Mode: just should not generate hazardous situations</a:t>
            </a:r>
            <a:br>
              <a:rPr lang="en"/>
            </a:br>
            <a:r>
              <a:rPr lang="en"/>
              <a:t>There should also be a comms interface, which isn’t required but recommended, and it should relay the information listed. Also, if the comms are </a:t>
            </a:r>
            <a:r>
              <a:rPr lang="en"/>
              <a:t>wireless</a:t>
            </a:r>
            <a:r>
              <a:rPr lang="en"/>
              <a:t>, a protective stop needs to be performed when signals are not received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7574a4a1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97574a4a1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presence-sending funcs can be bypassed in open areas, a safety func that limits the velocity to at most 0.3 m/s must be provided</a:t>
            </a:r>
            <a:endParaRPr/>
          </a:p>
          <a:p>
            <a:pPr indent="0" lvl="0" marL="0" rtl="0" algn="l">
              <a:spcBef>
                <a:spcPts val="0"/>
              </a:spcBef>
              <a:spcAft>
                <a:spcPts val="0"/>
              </a:spcAft>
              <a:buNone/>
            </a:pPr>
            <a:r>
              <a:rPr lang="en"/>
              <a:t>Safety distances should be provided in the information for use, use worst-case distances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96eb835545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96eb835545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platforms shall either have configed safety-related params of the presence-sensing device to prevent hazards, OR be capable of configuring safety-related params of the presence-sensing device to prevent hazards. IMRs without configurable safety-related params shall provide info for use based on capabilties and limits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97574a4a1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97574a4a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96eb835545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96eb835545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97574a4a1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97574a4a1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96eb835545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296eb835545_0_96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75033e581_0_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75033e5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975033e581_0_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75033e581_0_1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75033e58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975033e581_0_1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75033e581_0_2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75033e58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Part 192 serves as a crucial safeguard against pipeline accidents, protecting public safety, individuals, communities, and the environment from the potential hazards associated with natural gas pipelines.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Compliance with Part 192 guarantees that pipelines are constructed and maintained </a:t>
            </a:r>
            <a:r>
              <a:rPr b="1" lang="en" sz="1400">
                <a:solidFill>
                  <a:schemeClr val="dk1"/>
                </a:solidFill>
                <a:latin typeface="Calibri"/>
                <a:ea typeface="Calibri"/>
                <a:cs typeface="Calibri"/>
                <a:sym typeface="Calibri"/>
              </a:rPr>
              <a:t>in a safe manner</a:t>
            </a:r>
            <a:r>
              <a:rPr lang="en" sz="1400">
                <a:solidFill>
                  <a:schemeClr val="dk1"/>
                </a:solidFill>
                <a:latin typeface="Calibri"/>
                <a:ea typeface="Calibri"/>
                <a:cs typeface="Calibri"/>
                <a:sym typeface="Calibri"/>
              </a:rPr>
              <a:t>, encompassing all aspects from </a:t>
            </a:r>
            <a:r>
              <a:rPr b="1" lang="en" sz="1400">
                <a:solidFill>
                  <a:schemeClr val="dk1"/>
                </a:solidFill>
                <a:latin typeface="Calibri"/>
                <a:ea typeface="Calibri"/>
                <a:cs typeface="Calibri"/>
                <a:sym typeface="Calibri"/>
              </a:rPr>
              <a:t>material selection</a:t>
            </a:r>
            <a:r>
              <a:rPr lang="en" sz="1400">
                <a:solidFill>
                  <a:schemeClr val="dk1"/>
                </a:solidFill>
                <a:latin typeface="Calibri"/>
                <a:ea typeface="Calibri"/>
                <a:cs typeface="Calibri"/>
                <a:sym typeface="Calibri"/>
              </a:rPr>
              <a:t> </a:t>
            </a:r>
            <a:r>
              <a:rPr b="1" lang="en" sz="1400">
                <a:solidFill>
                  <a:schemeClr val="dk1"/>
                </a:solidFill>
                <a:latin typeface="Calibri"/>
                <a:ea typeface="Calibri"/>
                <a:cs typeface="Calibri"/>
                <a:sym typeface="Calibri"/>
              </a:rPr>
              <a:t>and design</a:t>
            </a:r>
            <a:r>
              <a:rPr lang="en" sz="1400">
                <a:solidFill>
                  <a:schemeClr val="dk1"/>
                </a:solidFill>
                <a:latin typeface="Calibri"/>
                <a:ea typeface="Calibri"/>
                <a:cs typeface="Calibri"/>
                <a:sym typeface="Calibri"/>
              </a:rPr>
              <a:t> to </a:t>
            </a:r>
            <a:r>
              <a:rPr b="1" lang="en" sz="1400">
                <a:solidFill>
                  <a:schemeClr val="dk1"/>
                </a:solidFill>
                <a:latin typeface="Calibri"/>
                <a:ea typeface="Calibri"/>
                <a:cs typeface="Calibri"/>
                <a:sym typeface="Calibri"/>
              </a:rPr>
              <a:t>component fabrication</a:t>
            </a:r>
            <a:r>
              <a:rPr lang="en" sz="1400">
                <a:solidFill>
                  <a:schemeClr val="dk1"/>
                </a:solidFill>
                <a:latin typeface="Calibri"/>
                <a:ea typeface="Calibri"/>
                <a:cs typeface="Calibri"/>
                <a:sym typeface="Calibri"/>
              </a:rPr>
              <a:t>, </a:t>
            </a:r>
            <a:r>
              <a:rPr b="1" lang="en" sz="1400">
                <a:solidFill>
                  <a:schemeClr val="dk1"/>
                </a:solidFill>
                <a:latin typeface="Calibri"/>
                <a:ea typeface="Calibri"/>
                <a:cs typeface="Calibri"/>
                <a:sym typeface="Calibri"/>
              </a:rPr>
              <a:t>welding</a:t>
            </a:r>
            <a:r>
              <a:rPr lang="en" sz="1400">
                <a:solidFill>
                  <a:schemeClr val="dk1"/>
                </a:solidFill>
                <a:latin typeface="Calibri"/>
                <a:ea typeface="Calibri"/>
                <a:cs typeface="Calibri"/>
                <a:sym typeface="Calibri"/>
              </a:rPr>
              <a:t>, </a:t>
            </a:r>
            <a:r>
              <a:rPr b="1" lang="en" sz="1400">
                <a:solidFill>
                  <a:schemeClr val="dk1"/>
                </a:solidFill>
                <a:latin typeface="Calibri"/>
                <a:ea typeface="Calibri"/>
                <a:cs typeface="Calibri"/>
                <a:sym typeface="Calibri"/>
              </a:rPr>
              <a:t>joining techniques</a:t>
            </a:r>
            <a:r>
              <a:rPr lang="en" sz="1400">
                <a:solidFill>
                  <a:schemeClr val="dk1"/>
                </a:solidFill>
                <a:latin typeface="Calibri"/>
                <a:ea typeface="Calibri"/>
                <a:cs typeface="Calibri"/>
                <a:sym typeface="Calibri"/>
              </a:rPr>
              <a:t>, and ongoing </a:t>
            </a:r>
            <a:r>
              <a:rPr b="1" lang="en" sz="1400">
                <a:solidFill>
                  <a:schemeClr val="dk1"/>
                </a:solidFill>
                <a:latin typeface="Calibri"/>
                <a:ea typeface="Calibri"/>
                <a:cs typeface="Calibri"/>
                <a:sym typeface="Calibri"/>
              </a:rPr>
              <a:t>corrosion control</a:t>
            </a:r>
            <a:r>
              <a:rPr lang="en" sz="1400">
                <a:solidFill>
                  <a:schemeClr val="dk1"/>
                </a:solidFill>
                <a:latin typeface="Calibri"/>
                <a:ea typeface="Calibri"/>
                <a:cs typeface="Calibri"/>
                <a:sym typeface="Calibri"/>
              </a:rPr>
              <a:t> measures.</a:t>
            </a:r>
            <a:endParaRPr sz="1400">
              <a:solidFill>
                <a:schemeClr val="dk1"/>
              </a:solidFill>
              <a:latin typeface="Calibri"/>
              <a:ea typeface="Calibri"/>
              <a:cs typeface="Calibri"/>
              <a:sym typeface="Calibri"/>
            </a:endParaRPr>
          </a:p>
        </p:txBody>
      </p:sp>
      <p:sp>
        <p:nvSpPr>
          <p:cNvPr id="175" name="Google Shape;175;g2975033e581_0_2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75033e581_0_4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975033e58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Material Selection and Design</a:t>
            </a:r>
            <a:endParaRPr sz="1400">
              <a:solidFill>
                <a:schemeClr val="dk1"/>
              </a:solidFill>
              <a:latin typeface="Calibri"/>
              <a:ea typeface="Calibri"/>
              <a:cs typeface="Calibri"/>
              <a:sym typeface="Calibri"/>
            </a:endParaRPr>
          </a:p>
          <a:p>
            <a:pPr indent="-317500" lvl="1" marL="13716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High-strength materials like carbon steel, stainless steel, and polyethylene are employed to withstand the pressure of transported gas and the corrosive environment.</a:t>
            </a:r>
            <a:endParaRPr sz="1400">
              <a:solidFill>
                <a:schemeClr val="dk1"/>
              </a:solidFill>
              <a:latin typeface="Calibri"/>
              <a:ea typeface="Calibri"/>
              <a:cs typeface="Calibri"/>
              <a:sym typeface="Calibri"/>
            </a:endParaRPr>
          </a:p>
          <a:p>
            <a:pPr indent="-317500" lvl="1" marL="13716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Pipelines are designed to withstand maximum pressure, accommodate thermal expansion and contraction, and adhere to strict geometric tolerances.</a:t>
            </a:r>
            <a:endParaRPr sz="14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Component Fabrication</a:t>
            </a:r>
            <a:endParaRPr sz="1400">
              <a:solidFill>
                <a:schemeClr val="dk1"/>
              </a:solidFill>
              <a:latin typeface="Calibri"/>
              <a:ea typeface="Calibri"/>
              <a:cs typeface="Calibri"/>
              <a:sym typeface="Calibri"/>
            </a:endParaRPr>
          </a:p>
          <a:p>
            <a:pPr indent="-317500" lvl="1" marL="13716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Component fabrication is the process of manufacturing the components that make up a pipeline. This includes pipes, valves, fittings, and flanges. Components must be fabricated to precise tolerances to ensure a tight seal and prevent leaks.</a:t>
            </a:r>
            <a:endParaRPr sz="1400">
              <a:solidFill>
                <a:schemeClr val="dk1"/>
              </a:solidFill>
              <a:latin typeface="Calibri"/>
              <a:ea typeface="Calibri"/>
              <a:cs typeface="Calibri"/>
              <a:sym typeface="Calibri"/>
            </a:endParaRPr>
          </a:p>
          <a:p>
            <a:pPr indent="-317500" lvl="0" marL="9144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Welding</a:t>
            </a:r>
            <a:endParaRPr sz="1400">
              <a:solidFill>
                <a:schemeClr val="dk1"/>
              </a:solidFill>
              <a:latin typeface="Calibri"/>
              <a:ea typeface="Calibri"/>
              <a:cs typeface="Calibri"/>
              <a:sym typeface="Calibri"/>
            </a:endParaRPr>
          </a:p>
          <a:p>
            <a:pPr indent="-317500" lvl="1" marL="13716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Welding is a critical step in the construction of a pipeline. Welds must be strong and leak-proof to ensure the safety of the pipeline. Common welding techniques used for pipelines include shielded metal arc welding (SMAW), gas metal arc welding (GMAW), and flux-cored arc welding (FCAW).</a:t>
            </a:r>
            <a:endParaRPr sz="1400">
              <a:solidFill>
                <a:schemeClr val="dk1"/>
              </a:solidFill>
              <a:latin typeface="Calibri"/>
              <a:ea typeface="Calibri"/>
              <a:cs typeface="Calibri"/>
              <a:sym typeface="Calibri"/>
            </a:endParaRPr>
          </a:p>
          <a:p>
            <a:pPr indent="-317500" lvl="0" marL="9144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Joining Techniques</a:t>
            </a:r>
            <a:endParaRPr sz="1400">
              <a:solidFill>
                <a:schemeClr val="dk1"/>
              </a:solidFill>
              <a:latin typeface="Calibri"/>
              <a:ea typeface="Calibri"/>
              <a:cs typeface="Calibri"/>
              <a:sym typeface="Calibri"/>
            </a:endParaRPr>
          </a:p>
          <a:p>
            <a:pPr indent="-317500" lvl="1" marL="13716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There are a number of different joining techniques that can be used to connect pipeline components. These include welding, threaded joints, and flanged joints. The type of joining technique that is used depends on the specific application.</a:t>
            </a:r>
            <a:endParaRPr sz="1400">
              <a:solidFill>
                <a:schemeClr val="dk1"/>
              </a:solidFill>
              <a:latin typeface="Calibri"/>
              <a:ea typeface="Calibri"/>
              <a:cs typeface="Calibri"/>
              <a:sym typeface="Calibri"/>
            </a:endParaRPr>
          </a:p>
          <a:p>
            <a:pPr indent="-317500" lvl="0" marL="9144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Corrosion control</a:t>
            </a:r>
            <a:endParaRPr sz="1400">
              <a:solidFill>
                <a:schemeClr val="dk1"/>
              </a:solidFill>
              <a:latin typeface="Calibri"/>
              <a:ea typeface="Calibri"/>
              <a:cs typeface="Calibri"/>
              <a:sym typeface="Calibri"/>
            </a:endParaRPr>
          </a:p>
          <a:p>
            <a:pPr indent="-317500" lvl="1" marL="13716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Corrosion is a major threat to pipelines. Corrosion can cause leaks, which can lead to fires and explosions. There are a number of different corrosion control measures that can be used to protect pipelines, including cathodic protection, coatings, and inhibitors.</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g2975033e581_0_4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75033e581_1_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975033e58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975033e581_1_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97574a4a11_3_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97574a4a11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297574a4a11_3_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7574a4a11_3_1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97574a4a11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97574a4a11_3_1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sp>
        <p:nvSpPr>
          <p:cNvPr id="66" name="Google Shape;66;p14"/>
          <p:cNvSpPr/>
          <p:nvPr/>
        </p:nvSpPr>
        <p:spPr>
          <a:xfrm>
            <a:off x="856283" y="1200150"/>
            <a:ext cx="8287800" cy="2457600"/>
          </a:xfrm>
          <a:prstGeom prst="rect">
            <a:avLst/>
          </a:prstGeom>
          <a:solidFill>
            <a:srgbClr val="345D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67" name="Google Shape;67;p14"/>
          <p:cNvGrpSpPr/>
          <p:nvPr/>
        </p:nvGrpSpPr>
        <p:grpSpPr>
          <a:xfrm>
            <a:off x="960" y="0"/>
            <a:ext cx="9144188" cy="322425"/>
            <a:chOff x="1279" y="0"/>
            <a:chExt cx="12189000" cy="429900"/>
          </a:xfrm>
        </p:grpSpPr>
        <p:sp>
          <p:nvSpPr>
            <p:cNvPr id="68" name="Google Shape;68;p14"/>
            <p:cNvSpPr/>
            <p:nvPr/>
          </p:nvSpPr>
          <p:spPr>
            <a:xfrm>
              <a:off x="1279" y="0"/>
              <a:ext cx="12189000" cy="2286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9" name="Google Shape;69;p14"/>
            <p:cNvSpPr/>
            <p:nvPr/>
          </p:nvSpPr>
          <p:spPr>
            <a:xfrm>
              <a:off x="1279" y="228600"/>
              <a:ext cx="12189000" cy="201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0" name="Google Shape;70;p14"/>
            <p:cNvSpPr/>
            <p:nvPr/>
          </p:nvSpPr>
          <p:spPr>
            <a:xfrm>
              <a:off x="1279" y="306324"/>
              <a:ext cx="12189000" cy="45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71" name="Google Shape;71;p14"/>
          <p:cNvSpPr txBox="1"/>
          <p:nvPr>
            <p:ph type="ctrTitle"/>
          </p:nvPr>
        </p:nvSpPr>
        <p:spPr>
          <a:xfrm>
            <a:off x="1142108" y="1428750"/>
            <a:ext cx="6859800" cy="2000100"/>
          </a:xfrm>
          <a:prstGeom prst="rect">
            <a:avLst/>
          </a:prstGeom>
          <a:noFill/>
          <a:ln>
            <a:noFill/>
          </a:ln>
        </p:spPr>
        <p:txBody>
          <a:bodyPr anchorCtr="0" anchor="b" bIns="34275" lIns="68575" spcFirstLastPara="1" rIns="68575" wrap="square" tIns="34275">
            <a:normAutofit/>
          </a:bodyPr>
          <a:lstStyle>
            <a:lvl1pPr lvl="0" rtl="0" algn="l">
              <a:lnSpc>
                <a:spcPct val="80000"/>
              </a:lnSpc>
              <a:spcBef>
                <a:spcPts val="0"/>
              </a:spcBef>
              <a:spcAft>
                <a:spcPts val="0"/>
              </a:spcAft>
              <a:buClr>
                <a:schemeClr val="lt1"/>
              </a:buClr>
              <a:buSzPts val="5000"/>
              <a:buFont typeface="Calibri"/>
              <a:buNone/>
              <a:defRPr sz="50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14"/>
          <p:cNvSpPr txBox="1"/>
          <p:nvPr>
            <p:ph idx="1" type="subTitle"/>
          </p:nvPr>
        </p:nvSpPr>
        <p:spPr>
          <a:xfrm>
            <a:off x="1142107" y="3771900"/>
            <a:ext cx="6173700" cy="628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SzPts val="1400"/>
              <a:buNone/>
              <a:defRPr>
                <a:solidFill>
                  <a:schemeClr val="dk1"/>
                </a:solidFill>
              </a:defRPr>
            </a:lvl1pPr>
            <a:lvl2pPr lvl="1" rtl="0" algn="ctr">
              <a:lnSpc>
                <a:spcPct val="90000"/>
              </a:lnSpc>
              <a:spcBef>
                <a:spcPts val="800"/>
              </a:spcBef>
              <a:spcAft>
                <a:spcPts val="0"/>
              </a:spcAft>
              <a:buSzPts val="1500"/>
              <a:buNone/>
              <a:defRPr>
                <a:solidFill>
                  <a:srgbClr val="888888"/>
                </a:solidFill>
              </a:defRPr>
            </a:lvl2pPr>
            <a:lvl3pPr lvl="2" rtl="0" algn="ctr">
              <a:lnSpc>
                <a:spcPct val="90000"/>
              </a:lnSpc>
              <a:spcBef>
                <a:spcPts val="600"/>
              </a:spcBef>
              <a:spcAft>
                <a:spcPts val="0"/>
              </a:spcAft>
              <a:buSzPts val="1100"/>
              <a:buNone/>
              <a:defRPr>
                <a:solidFill>
                  <a:srgbClr val="888888"/>
                </a:solidFill>
              </a:defRPr>
            </a:lvl3pPr>
            <a:lvl4pPr lvl="3" rtl="0" algn="ctr">
              <a:lnSpc>
                <a:spcPct val="90000"/>
              </a:lnSpc>
              <a:spcBef>
                <a:spcPts val="600"/>
              </a:spcBef>
              <a:spcAft>
                <a:spcPts val="0"/>
              </a:spcAft>
              <a:buSzPts val="1200"/>
              <a:buNone/>
              <a:defRPr>
                <a:solidFill>
                  <a:srgbClr val="888888"/>
                </a:solidFill>
              </a:defRPr>
            </a:lvl4pPr>
            <a:lvl5pPr lvl="4" rtl="0" algn="ctr">
              <a:lnSpc>
                <a:spcPct val="90000"/>
              </a:lnSpc>
              <a:spcBef>
                <a:spcPts val="600"/>
              </a:spcBef>
              <a:spcAft>
                <a:spcPts val="0"/>
              </a:spcAft>
              <a:buSzPts val="1000"/>
              <a:buNone/>
              <a:defRPr>
                <a:solidFill>
                  <a:srgbClr val="888888"/>
                </a:solidFill>
              </a:defRPr>
            </a:lvl5pPr>
            <a:lvl6pPr lvl="5" rtl="0" algn="ctr">
              <a:lnSpc>
                <a:spcPct val="90000"/>
              </a:lnSpc>
              <a:spcBef>
                <a:spcPts val="600"/>
              </a:spcBef>
              <a:spcAft>
                <a:spcPts val="0"/>
              </a:spcAft>
              <a:buSzPts val="1200"/>
              <a:buNone/>
              <a:defRPr>
                <a:solidFill>
                  <a:srgbClr val="888888"/>
                </a:solidFill>
              </a:defRPr>
            </a:lvl6pPr>
            <a:lvl7pPr lvl="6" rtl="0" algn="ctr">
              <a:lnSpc>
                <a:spcPct val="90000"/>
              </a:lnSpc>
              <a:spcBef>
                <a:spcPts val="600"/>
              </a:spcBef>
              <a:spcAft>
                <a:spcPts val="0"/>
              </a:spcAft>
              <a:buSzPts val="1000"/>
              <a:buNone/>
              <a:defRPr>
                <a:solidFill>
                  <a:srgbClr val="888888"/>
                </a:solidFill>
              </a:defRPr>
            </a:lvl7pPr>
            <a:lvl8pPr lvl="7" rtl="0" algn="ctr">
              <a:lnSpc>
                <a:spcPct val="90000"/>
              </a:lnSpc>
              <a:spcBef>
                <a:spcPts val="600"/>
              </a:spcBef>
              <a:spcAft>
                <a:spcPts val="0"/>
              </a:spcAft>
              <a:buSzPts val="1200"/>
              <a:buNone/>
              <a:defRPr>
                <a:solidFill>
                  <a:srgbClr val="888888"/>
                </a:solidFill>
              </a:defRPr>
            </a:lvl8pPr>
            <a:lvl9pPr lvl="8" rtl="0" algn="ctr">
              <a:lnSpc>
                <a:spcPct val="90000"/>
              </a:lnSpc>
              <a:spcBef>
                <a:spcPts val="600"/>
              </a:spcBef>
              <a:spcAft>
                <a:spcPts val="0"/>
              </a:spcAft>
              <a:buSzPts val="1000"/>
              <a:buNone/>
              <a:defRPr>
                <a:solidFill>
                  <a:srgbClr val="888888"/>
                </a:solidFill>
              </a:defRPr>
            </a:lvl9pPr>
          </a:lstStyle>
          <a:p/>
        </p:txBody>
      </p:sp>
      <p:sp>
        <p:nvSpPr>
          <p:cNvPr id="73" name="Google Shape;73;p14"/>
          <p:cNvSpPr txBox="1"/>
          <p:nvPr>
            <p:ph idx="11" type="ftr"/>
          </p:nvPr>
        </p:nvSpPr>
        <p:spPr>
          <a:xfrm>
            <a:off x="1168188" y="4887649"/>
            <a:ext cx="4510500" cy="171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4" name="Google Shape;74;p14"/>
          <p:cNvSpPr txBox="1"/>
          <p:nvPr>
            <p:ph idx="10" type="dt"/>
          </p:nvPr>
        </p:nvSpPr>
        <p:spPr>
          <a:xfrm>
            <a:off x="5997334" y="4887649"/>
            <a:ext cx="9960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5" name="Google Shape;75;p14"/>
          <p:cNvSpPr txBox="1"/>
          <p:nvPr>
            <p:ph idx="12" type="sldNum"/>
          </p:nvPr>
        </p:nvSpPr>
        <p:spPr>
          <a:xfrm>
            <a:off x="7299471" y="4887649"/>
            <a:ext cx="702300" cy="171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5"/>
          <p:cNvSpPr txBox="1"/>
          <p:nvPr>
            <p:ph type="title"/>
          </p:nvPr>
        </p:nvSpPr>
        <p:spPr>
          <a:xfrm>
            <a:off x="170303" y="457200"/>
            <a:ext cx="7831500" cy="4845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45D7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8" name="Google Shape;78;p15"/>
          <p:cNvSpPr txBox="1"/>
          <p:nvPr>
            <p:ph idx="11" type="ftr"/>
          </p:nvPr>
        </p:nvSpPr>
        <p:spPr>
          <a:xfrm>
            <a:off x="1168188" y="4887649"/>
            <a:ext cx="4510500" cy="171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9" name="Google Shape;79;p15"/>
          <p:cNvSpPr txBox="1"/>
          <p:nvPr>
            <p:ph idx="10" type="dt"/>
          </p:nvPr>
        </p:nvSpPr>
        <p:spPr>
          <a:xfrm>
            <a:off x="5997334" y="4887649"/>
            <a:ext cx="9960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0" name="Google Shape;80;p15"/>
          <p:cNvSpPr txBox="1"/>
          <p:nvPr>
            <p:ph idx="12" type="sldNum"/>
          </p:nvPr>
        </p:nvSpPr>
        <p:spPr>
          <a:xfrm>
            <a:off x="7299471" y="4887649"/>
            <a:ext cx="702300" cy="171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16"/>
          <p:cNvSpPr/>
          <p:nvPr/>
        </p:nvSpPr>
        <p:spPr>
          <a:xfrm>
            <a:off x="913445" y="764381"/>
            <a:ext cx="4596000" cy="3429000"/>
          </a:xfrm>
          <a:prstGeom prst="rect">
            <a:avLst/>
          </a:prstGeom>
          <a:noFill/>
          <a:ln cap="flat" cmpd="sng" w="101600">
            <a:solidFill>
              <a:srgbClr val="345D7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3" name="Google Shape;83;p16"/>
          <p:cNvSpPr txBox="1"/>
          <p:nvPr>
            <p:ph type="title"/>
          </p:nvPr>
        </p:nvSpPr>
        <p:spPr>
          <a:xfrm>
            <a:off x="5943958" y="1028700"/>
            <a:ext cx="2343900" cy="15432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45D7E"/>
              </a:buClr>
              <a:buSzPts val="2400"/>
              <a:buFont typeface="Calibri"/>
              <a:buNone/>
              <a:defRPr b="1"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4" name="Google Shape;84;p16"/>
          <p:cNvSpPr txBox="1"/>
          <p:nvPr>
            <p:ph idx="1" type="body"/>
          </p:nvPr>
        </p:nvSpPr>
        <p:spPr>
          <a:xfrm>
            <a:off x="1119239" y="970121"/>
            <a:ext cx="4184400" cy="3017400"/>
          </a:xfrm>
          <a:prstGeom prst="rect">
            <a:avLst/>
          </a:prstGeom>
          <a:noFill/>
          <a:ln>
            <a:noFill/>
          </a:ln>
        </p:spPr>
        <p:txBody>
          <a:bodyPr anchorCtr="0" anchor="t" bIns="34275" lIns="68575" spcFirstLastPara="1" rIns="68575" wrap="square" tIns="34275">
            <a:normAutofit/>
          </a:bodyPr>
          <a:lstStyle>
            <a:lvl1pPr indent="-304800" lvl="0" marL="457200" rtl="0" algn="l">
              <a:lnSpc>
                <a:spcPct val="90000"/>
              </a:lnSpc>
              <a:spcBef>
                <a:spcPts val="1400"/>
              </a:spcBef>
              <a:spcAft>
                <a:spcPts val="0"/>
              </a:spcAft>
              <a:buSzPts val="1200"/>
              <a:buChar char="▪"/>
              <a:defRPr sz="1500"/>
            </a:lvl1pPr>
            <a:lvl2pPr indent="-317500" lvl="1" marL="914400" rtl="0" algn="l">
              <a:lnSpc>
                <a:spcPct val="90000"/>
              </a:lnSpc>
              <a:spcBef>
                <a:spcPts val="800"/>
              </a:spcBef>
              <a:spcAft>
                <a:spcPts val="0"/>
              </a:spcAft>
              <a:buSzPts val="1400"/>
              <a:buChar char="–"/>
              <a:defRPr sz="1400"/>
            </a:lvl2pPr>
            <a:lvl3pPr indent="-292100" lvl="2" marL="1371600" rtl="0" algn="l">
              <a:lnSpc>
                <a:spcPct val="90000"/>
              </a:lnSpc>
              <a:spcBef>
                <a:spcPts val="600"/>
              </a:spcBef>
              <a:spcAft>
                <a:spcPts val="0"/>
              </a:spcAft>
              <a:buSzPts val="1000"/>
              <a:buChar char="▪"/>
              <a:defRPr sz="1200"/>
            </a:lvl3pPr>
            <a:lvl4pPr indent="-298450" lvl="3" marL="1828800" rtl="0" algn="l">
              <a:lnSpc>
                <a:spcPct val="90000"/>
              </a:lnSpc>
              <a:spcBef>
                <a:spcPts val="600"/>
              </a:spcBef>
              <a:spcAft>
                <a:spcPts val="0"/>
              </a:spcAft>
              <a:buSzPts val="1100"/>
              <a:buChar char="–"/>
              <a:defRPr sz="1100"/>
            </a:lvl4pPr>
            <a:lvl5pPr indent="-279400" lvl="4" marL="2286000" rtl="0" algn="l">
              <a:lnSpc>
                <a:spcPct val="90000"/>
              </a:lnSpc>
              <a:spcBef>
                <a:spcPts val="600"/>
              </a:spcBef>
              <a:spcAft>
                <a:spcPts val="0"/>
              </a:spcAft>
              <a:buSzPts val="800"/>
              <a:buChar char="▪"/>
              <a:defRPr sz="1100"/>
            </a:lvl5pPr>
            <a:lvl6pPr indent="-298450" lvl="5" marL="2743200" rtl="0" algn="l">
              <a:lnSpc>
                <a:spcPct val="90000"/>
              </a:lnSpc>
              <a:spcBef>
                <a:spcPts val="600"/>
              </a:spcBef>
              <a:spcAft>
                <a:spcPts val="0"/>
              </a:spcAft>
              <a:buSzPts val="1100"/>
              <a:buChar char="–"/>
              <a:defRPr sz="1100"/>
            </a:lvl6pPr>
            <a:lvl7pPr indent="-279400" lvl="6" marL="3200400" rtl="0" algn="l">
              <a:lnSpc>
                <a:spcPct val="90000"/>
              </a:lnSpc>
              <a:spcBef>
                <a:spcPts val="600"/>
              </a:spcBef>
              <a:spcAft>
                <a:spcPts val="0"/>
              </a:spcAft>
              <a:buSzPts val="800"/>
              <a:buChar char="▪"/>
              <a:defRPr sz="1100"/>
            </a:lvl7pPr>
            <a:lvl8pPr indent="-298450" lvl="7" marL="3657600" rtl="0" algn="l">
              <a:lnSpc>
                <a:spcPct val="90000"/>
              </a:lnSpc>
              <a:spcBef>
                <a:spcPts val="600"/>
              </a:spcBef>
              <a:spcAft>
                <a:spcPts val="0"/>
              </a:spcAft>
              <a:buSzPts val="1100"/>
              <a:buChar char="–"/>
              <a:defRPr sz="1100"/>
            </a:lvl8pPr>
            <a:lvl9pPr indent="-279400" lvl="8" marL="4114800" rtl="0" algn="l">
              <a:lnSpc>
                <a:spcPct val="90000"/>
              </a:lnSpc>
              <a:spcBef>
                <a:spcPts val="600"/>
              </a:spcBef>
              <a:spcAft>
                <a:spcPts val="0"/>
              </a:spcAft>
              <a:buSzPts val="800"/>
              <a:buChar char="▪"/>
              <a:defRPr sz="1100"/>
            </a:lvl9pPr>
          </a:lstStyle>
          <a:p/>
        </p:txBody>
      </p:sp>
      <p:sp>
        <p:nvSpPr>
          <p:cNvPr id="85" name="Google Shape;85;p16"/>
          <p:cNvSpPr txBox="1"/>
          <p:nvPr>
            <p:ph idx="2" type="body"/>
          </p:nvPr>
        </p:nvSpPr>
        <p:spPr>
          <a:xfrm>
            <a:off x="5943958" y="2652622"/>
            <a:ext cx="2343900" cy="13479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600"/>
              </a:spcBef>
              <a:spcAft>
                <a:spcPts val="0"/>
              </a:spcAft>
              <a:buSzPts val="1000"/>
              <a:buNone/>
              <a:defRPr sz="1200"/>
            </a:lvl1pPr>
            <a:lvl2pPr indent="-228600" lvl="1" marL="914400" rtl="0" algn="l">
              <a:lnSpc>
                <a:spcPct val="90000"/>
              </a:lnSpc>
              <a:spcBef>
                <a:spcPts val="800"/>
              </a:spcBef>
              <a:spcAft>
                <a:spcPts val="0"/>
              </a:spcAft>
              <a:buSzPts val="900"/>
              <a:buNone/>
              <a:defRPr sz="900"/>
            </a:lvl2pPr>
            <a:lvl3pPr indent="-228600" lvl="2" marL="1371600" rtl="0" algn="l">
              <a:lnSpc>
                <a:spcPct val="90000"/>
              </a:lnSpc>
              <a:spcBef>
                <a:spcPts val="600"/>
              </a:spcBef>
              <a:spcAft>
                <a:spcPts val="0"/>
              </a:spcAft>
              <a:buSzPts val="600"/>
              <a:buNone/>
              <a:defRPr sz="800"/>
            </a:lvl3pPr>
            <a:lvl4pPr indent="-228600" lvl="3" marL="1828800" rtl="0" algn="l">
              <a:lnSpc>
                <a:spcPct val="90000"/>
              </a:lnSpc>
              <a:spcBef>
                <a:spcPts val="600"/>
              </a:spcBef>
              <a:spcAft>
                <a:spcPts val="0"/>
              </a:spcAft>
              <a:buSzPts val="700"/>
              <a:buNone/>
              <a:defRPr sz="700"/>
            </a:lvl4pPr>
            <a:lvl5pPr indent="-228600" lvl="4" marL="2286000" rtl="0" algn="l">
              <a:lnSpc>
                <a:spcPct val="90000"/>
              </a:lnSpc>
              <a:spcBef>
                <a:spcPts val="600"/>
              </a:spcBef>
              <a:spcAft>
                <a:spcPts val="0"/>
              </a:spcAft>
              <a:buSzPts val="500"/>
              <a:buNone/>
              <a:defRPr sz="700"/>
            </a:lvl5pPr>
            <a:lvl6pPr indent="-228600" lvl="5" marL="2743200" rtl="0" algn="l">
              <a:lnSpc>
                <a:spcPct val="90000"/>
              </a:lnSpc>
              <a:spcBef>
                <a:spcPts val="600"/>
              </a:spcBef>
              <a:spcAft>
                <a:spcPts val="0"/>
              </a:spcAft>
              <a:buSzPts val="700"/>
              <a:buNone/>
              <a:defRPr sz="700"/>
            </a:lvl6pPr>
            <a:lvl7pPr indent="-228600" lvl="6" marL="3200400" rtl="0" algn="l">
              <a:lnSpc>
                <a:spcPct val="90000"/>
              </a:lnSpc>
              <a:spcBef>
                <a:spcPts val="600"/>
              </a:spcBef>
              <a:spcAft>
                <a:spcPts val="0"/>
              </a:spcAft>
              <a:buSzPts val="500"/>
              <a:buNone/>
              <a:defRPr sz="700"/>
            </a:lvl7pPr>
            <a:lvl8pPr indent="-228600" lvl="7" marL="3657600" rtl="0" algn="l">
              <a:lnSpc>
                <a:spcPct val="90000"/>
              </a:lnSpc>
              <a:spcBef>
                <a:spcPts val="600"/>
              </a:spcBef>
              <a:spcAft>
                <a:spcPts val="0"/>
              </a:spcAft>
              <a:buSzPts val="700"/>
              <a:buNone/>
              <a:defRPr sz="700"/>
            </a:lvl8pPr>
            <a:lvl9pPr indent="-228600" lvl="8" marL="4114800" rtl="0" algn="l">
              <a:lnSpc>
                <a:spcPct val="90000"/>
              </a:lnSpc>
              <a:spcBef>
                <a:spcPts val="600"/>
              </a:spcBef>
              <a:spcAft>
                <a:spcPts val="0"/>
              </a:spcAft>
              <a:buSzPts val="500"/>
              <a:buNone/>
              <a:defRPr sz="700"/>
            </a:lvl9pPr>
          </a:lstStyle>
          <a:p/>
        </p:txBody>
      </p:sp>
      <p:sp>
        <p:nvSpPr>
          <p:cNvPr id="86" name="Google Shape;86;p16"/>
          <p:cNvSpPr txBox="1"/>
          <p:nvPr>
            <p:ph idx="11" type="ftr"/>
          </p:nvPr>
        </p:nvSpPr>
        <p:spPr>
          <a:xfrm>
            <a:off x="1168188" y="4887649"/>
            <a:ext cx="4510500" cy="171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16"/>
          <p:cNvSpPr txBox="1"/>
          <p:nvPr>
            <p:ph idx="10" type="dt"/>
          </p:nvPr>
        </p:nvSpPr>
        <p:spPr>
          <a:xfrm>
            <a:off x="5997334" y="4887649"/>
            <a:ext cx="9960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8" name="Google Shape;88;p16"/>
          <p:cNvSpPr txBox="1"/>
          <p:nvPr>
            <p:ph idx="12" type="sldNum"/>
          </p:nvPr>
        </p:nvSpPr>
        <p:spPr>
          <a:xfrm>
            <a:off x="7299471" y="4887649"/>
            <a:ext cx="702300" cy="171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17"/>
          <p:cNvSpPr txBox="1"/>
          <p:nvPr>
            <p:ph idx="11" type="ftr"/>
          </p:nvPr>
        </p:nvSpPr>
        <p:spPr>
          <a:xfrm>
            <a:off x="1168188" y="4887649"/>
            <a:ext cx="4510500" cy="171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 name="Google Shape;91;p17"/>
          <p:cNvSpPr txBox="1"/>
          <p:nvPr>
            <p:ph idx="10" type="dt"/>
          </p:nvPr>
        </p:nvSpPr>
        <p:spPr>
          <a:xfrm>
            <a:off x="5997334" y="4887649"/>
            <a:ext cx="9960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 name="Google Shape;92;p17"/>
          <p:cNvSpPr txBox="1"/>
          <p:nvPr>
            <p:ph idx="12" type="sldNum"/>
          </p:nvPr>
        </p:nvSpPr>
        <p:spPr>
          <a:xfrm>
            <a:off x="7299471" y="4887649"/>
            <a:ext cx="702300" cy="171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3" name="Shape 93"/>
        <p:cNvGrpSpPr/>
        <p:nvPr/>
      </p:nvGrpSpPr>
      <p:grpSpPr>
        <a:xfrm>
          <a:off x="0" y="0"/>
          <a:ext cx="0" cy="0"/>
          <a:chOff x="0" y="0"/>
          <a:chExt cx="0" cy="0"/>
        </a:xfrm>
      </p:grpSpPr>
      <p:sp>
        <p:nvSpPr>
          <p:cNvPr id="94" name="Google Shape;94;p18"/>
          <p:cNvSpPr txBox="1"/>
          <p:nvPr>
            <p:ph type="title"/>
          </p:nvPr>
        </p:nvSpPr>
        <p:spPr>
          <a:xfrm>
            <a:off x="170303" y="457200"/>
            <a:ext cx="7831500" cy="4845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45D7E"/>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5" name="Google Shape;95;p18"/>
          <p:cNvSpPr txBox="1"/>
          <p:nvPr>
            <p:ph idx="1" type="body"/>
          </p:nvPr>
        </p:nvSpPr>
        <p:spPr>
          <a:xfrm>
            <a:off x="1142455" y="1428750"/>
            <a:ext cx="6859200" cy="27732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1400"/>
              </a:spcBef>
              <a:spcAft>
                <a:spcPts val="0"/>
              </a:spcAft>
              <a:buSzPts val="1100"/>
              <a:buChar char="▪"/>
              <a:defRPr/>
            </a:lvl1pPr>
            <a:lvl2pPr indent="-317500" lvl="1" marL="914400" rtl="0" algn="l">
              <a:lnSpc>
                <a:spcPct val="90000"/>
              </a:lnSpc>
              <a:spcBef>
                <a:spcPts val="800"/>
              </a:spcBef>
              <a:spcAft>
                <a:spcPts val="0"/>
              </a:spcAft>
              <a:buSzPts val="1400"/>
              <a:buChar char="–"/>
              <a:defRPr/>
            </a:lvl2pPr>
            <a:lvl3pPr indent="-298450" lvl="2" marL="1371600" rtl="0" algn="l">
              <a:lnSpc>
                <a:spcPct val="90000"/>
              </a:lnSpc>
              <a:spcBef>
                <a:spcPts val="600"/>
              </a:spcBef>
              <a:spcAft>
                <a:spcPts val="0"/>
              </a:spcAft>
              <a:buSzPts val="1100"/>
              <a:buChar char="▪"/>
              <a:defRPr/>
            </a:lvl3pPr>
            <a:lvl4pPr indent="-317500" lvl="3" marL="1828800" rtl="0" algn="l">
              <a:lnSpc>
                <a:spcPct val="90000"/>
              </a:lnSpc>
              <a:spcBef>
                <a:spcPts val="600"/>
              </a:spcBef>
              <a:spcAft>
                <a:spcPts val="0"/>
              </a:spcAft>
              <a:buSzPts val="1400"/>
              <a:buChar char="–"/>
              <a:defRPr/>
            </a:lvl4pPr>
            <a:lvl5pPr indent="-298450" lvl="4" marL="2286000" rtl="0" algn="l">
              <a:lnSpc>
                <a:spcPct val="90000"/>
              </a:lnSpc>
              <a:spcBef>
                <a:spcPts val="600"/>
              </a:spcBef>
              <a:spcAft>
                <a:spcPts val="0"/>
              </a:spcAft>
              <a:buSzPts val="1100"/>
              <a:buChar char="▪"/>
              <a:defRPr/>
            </a:lvl5pPr>
            <a:lvl6pPr indent="-317500" lvl="5" marL="2743200" rtl="0" algn="l">
              <a:lnSpc>
                <a:spcPct val="90000"/>
              </a:lnSpc>
              <a:spcBef>
                <a:spcPts val="600"/>
              </a:spcBef>
              <a:spcAft>
                <a:spcPts val="0"/>
              </a:spcAft>
              <a:buSzPts val="1400"/>
              <a:buChar char="–"/>
              <a:defRPr/>
            </a:lvl6pPr>
            <a:lvl7pPr indent="-298450" lvl="6" marL="3200400" rtl="0" algn="l">
              <a:lnSpc>
                <a:spcPct val="90000"/>
              </a:lnSpc>
              <a:spcBef>
                <a:spcPts val="600"/>
              </a:spcBef>
              <a:spcAft>
                <a:spcPts val="0"/>
              </a:spcAft>
              <a:buSzPts val="1100"/>
              <a:buChar char="▪"/>
              <a:defRPr/>
            </a:lvl7pPr>
            <a:lvl8pPr indent="-317500" lvl="7" marL="3657600" rtl="0" algn="l">
              <a:lnSpc>
                <a:spcPct val="90000"/>
              </a:lnSpc>
              <a:spcBef>
                <a:spcPts val="600"/>
              </a:spcBef>
              <a:spcAft>
                <a:spcPts val="0"/>
              </a:spcAft>
              <a:buSzPts val="1400"/>
              <a:buChar char="–"/>
              <a:defRPr/>
            </a:lvl8pPr>
            <a:lvl9pPr indent="-298450" lvl="8" marL="4114800" rtl="0" algn="l">
              <a:lnSpc>
                <a:spcPct val="90000"/>
              </a:lnSpc>
              <a:spcBef>
                <a:spcPts val="600"/>
              </a:spcBef>
              <a:spcAft>
                <a:spcPts val="0"/>
              </a:spcAft>
              <a:buSzPts val="1100"/>
              <a:buChar char="▪"/>
              <a:defRPr/>
            </a:lvl9pPr>
          </a:lstStyle>
          <a:p/>
        </p:txBody>
      </p:sp>
      <p:sp>
        <p:nvSpPr>
          <p:cNvPr id="96" name="Google Shape;96;p18"/>
          <p:cNvSpPr txBox="1"/>
          <p:nvPr>
            <p:ph idx="11" type="ftr"/>
          </p:nvPr>
        </p:nvSpPr>
        <p:spPr>
          <a:xfrm>
            <a:off x="1168188" y="4887649"/>
            <a:ext cx="4510500" cy="171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7" name="Google Shape;97;p18"/>
          <p:cNvSpPr txBox="1"/>
          <p:nvPr>
            <p:ph idx="10" type="dt"/>
          </p:nvPr>
        </p:nvSpPr>
        <p:spPr>
          <a:xfrm>
            <a:off x="5997334" y="4887649"/>
            <a:ext cx="9960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8" name="Google Shape;98;p18"/>
          <p:cNvSpPr txBox="1"/>
          <p:nvPr>
            <p:ph idx="12" type="sldNum"/>
          </p:nvPr>
        </p:nvSpPr>
        <p:spPr>
          <a:xfrm>
            <a:off x="7299471" y="4887649"/>
            <a:ext cx="702300" cy="171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rtl="0" algn="l">
              <a:lnSpc>
                <a:spcPct val="90000"/>
              </a:lnSpc>
              <a:spcBef>
                <a:spcPts val="0"/>
              </a:spcBef>
              <a:spcAft>
                <a:spcPts val="0"/>
              </a:spcAft>
              <a:buSzPts val="2100"/>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01" name="Google Shape;101;p19"/>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rtl="0" algn="l">
              <a:lnSpc>
                <a:spcPct val="90000"/>
              </a:lnSpc>
              <a:spcBef>
                <a:spcPts val="0"/>
              </a:spcBef>
              <a:spcAft>
                <a:spcPts val="0"/>
              </a:spcAft>
              <a:buSzPts val="1400"/>
              <a:buChar char="●"/>
              <a:defRPr/>
            </a:lvl1pPr>
            <a:lvl2pPr indent="-298450" lvl="1" marL="914400" rtl="0" algn="l">
              <a:lnSpc>
                <a:spcPct val="90000"/>
              </a:lnSpc>
              <a:spcBef>
                <a:spcPts val="0"/>
              </a:spcBef>
              <a:spcAft>
                <a:spcPts val="0"/>
              </a:spcAft>
              <a:buSzPts val="1100"/>
              <a:buChar char="○"/>
              <a:defRPr/>
            </a:lvl2pPr>
            <a:lvl3pPr indent="-298450" lvl="2" marL="1371600" rtl="0" algn="l">
              <a:lnSpc>
                <a:spcPct val="90000"/>
              </a:lnSpc>
              <a:spcBef>
                <a:spcPts val="0"/>
              </a:spcBef>
              <a:spcAft>
                <a:spcPts val="0"/>
              </a:spcAft>
              <a:buSzPts val="1100"/>
              <a:buChar char="■"/>
              <a:defRPr/>
            </a:lvl3pPr>
            <a:lvl4pPr indent="-298450" lvl="3" marL="1828800" rtl="0" algn="l">
              <a:lnSpc>
                <a:spcPct val="90000"/>
              </a:lnSpc>
              <a:spcBef>
                <a:spcPts val="0"/>
              </a:spcBef>
              <a:spcAft>
                <a:spcPts val="0"/>
              </a:spcAft>
              <a:buSzPts val="1100"/>
              <a:buChar char="●"/>
              <a:defRPr/>
            </a:lvl4pPr>
            <a:lvl5pPr indent="-298450" lvl="4" marL="2286000" rtl="0" algn="l">
              <a:lnSpc>
                <a:spcPct val="90000"/>
              </a:lnSpc>
              <a:spcBef>
                <a:spcPts val="0"/>
              </a:spcBef>
              <a:spcAft>
                <a:spcPts val="0"/>
              </a:spcAft>
              <a:buSzPts val="1100"/>
              <a:buChar char="○"/>
              <a:defRPr/>
            </a:lvl5pPr>
            <a:lvl6pPr indent="-298450" lvl="5" marL="2743200" rtl="0" algn="l">
              <a:lnSpc>
                <a:spcPct val="90000"/>
              </a:lnSpc>
              <a:spcBef>
                <a:spcPts val="0"/>
              </a:spcBef>
              <a:spcAft>
                <a:spcPts val="0"/>
              </a:spcAft>
              <a:buSzPts val="1100"/>
              <a:buChar char="■"/>
              <a:defRPr/>
            </a:lvl6pPr>
            <a:lvl7pPr indent="-298450" lvl="6" marL="3200400" rtl="0" algn="l">
              <a:lnSpc>
                <a:spcPct val="90000"/>
              </a:lnSpc>
              <a:spcBef>
                <a:spcPts val="0"/>
              </a:spcBef>
              <a:spcAft>
                <a:spcPts val="0"/>
              </a:spcAft>
              <a:buSzPts val="1100"/>
              <a:buChar char="●"/>
              <a:defRPr/>
            </a:lvl7pPr>
            <a:lvl8pPr indent="-298450" lvl="7" marL="3657600" rtl="0" algn="l">
              <a:lnSpc>
                <a:spcPct val="90000"/>
              </a:lnSpc>
              <a:spcBef>
                <a:spcPts val="0"/>
              </a:spcBef>
              <a:spcAft>
                <a:spcPts val="0"/>
              </a:spcAft>
              <a:buSzPts val="1100"/>
              <a:buChar char="○"/>
              <a:defRPr/>
            </a:lvl8pPr>
            <a:lvl9pPr indent="-298450" lvl="8" marL="4114800" rtl="0" algn="l">
              <a:lnSpc>
                <a:spcPct val="90000"/>
              </a:lnSpc>
              <a:spcBef>
                <a:spcPts val="0"/>
              </a:spcBef>
              <a:spcAft>
                <a:spcPts val="0"/>
              </a:spcAft>
              <a:buSzPts val="1100"/>
              <a:buChar char="■"/>
              <a:defRPr/>
            </a:lvl9pPr>
          </a:lstStyle>
          <a:p/>
        </p:txBody>
      </p:sp>
      <p:sp>
        <p:nvSpPr>
          <p:cNvPr id="102" name="Google Shape;102;p19"/>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rtl="0" algn="r">
              <a:lnSpc>
                <a:spcPct val="100000"/>
              </a:lnSpc>
              <a:spcBef>
                <a:spcPts val="0"/>
              </a:spcBef>
              <a:spcAft>
                <a:spcPts val="0"/>
              </a:spcAft>
              <a:buSzPts val="800"/>
              <a:buNone/>
              <a:defRPr b="0" i="0" sz="800" u="none" cap="none" strike="noStrike">
                <a:solidFill>
                  <a:schemeClr val="lt1"/>
                </a:solidFill>
                <a:latin typeface="Calibri"/>
                <a:ea typeface="Calibri"/>
                <a:cs typeface="Calibri"/>
                <a:sym typeface="Calibri"/>
              </a:defRPr>
            </a:lvl1pPr>
            <a:lvl2pPr indent="0" lvl="1" marL="0" rtl="0" algn="r">
              <a:lnSpc>
                <a:spcPct val="100000"/>
              </a:lnSpc>
              <a:spcBef>
                <a:spcPts val="0"/>
              </a:spcBef>
              <a:spcAft>
                <a:spcPts val="0"/>
              </a:spcAft>
              <a:buSzPts val="800"/>
              <a:buNone/>
              <a:defRPr b="0" i="0" sz="800" u="none" cap="none" strike="noStrike">
                <a:solidFill>
                  <a:schemeClr val="lt1"/>
                </a:solidFill>
                <a:latin typeface="Calibri"/>
                <a:ea typeface="Calibri"/>
                <a:cs typeface="Calibri"/>
                <a:sym typeface="Calibri"/>
              </a:defRPr>
            </a:lvl2pPr>
            <a:lvl3pPr indent="0" lvl="2" marL="0" rtl="0" algn="r">
              <a:lnSpc>
                <a:spcPct val="100000"/>
              </a:lnSpc>
              <a:spcBef>
                <a:spcPts val="0"/>
              </a:spcBef>
              <a:spcAft>
                <a:spcPts val="0"/>
              </a:spcAft>
              <a:buSzPts val="800"/>
              <a:buNone/>
              <a:defRPr b="0" i="0" sz="800" u="none" cap="none" strike="noStrike">
                <a:solidFill>
                  <a:schemeClr val="lt1"/>
                </a:solidFill>
                <a:latin typeface="Calibri"/>
                <a:ea typeface="Calibri"/>
                <a:cs typeface="Calibri"/>
                <a:sym typeface="Calibri"/>
              </a:defRPr>
            </a:lvl3pPr>
            <a:lvl4pPr indent="0" lvl="3" marL="0" rtl="0" algn="r">
              <a:lnSpc>
                <a:spcPct val="100000"/>
              </a:lnSpc>
              <a:spcBef>
                <a:spcPts val="0"/>
              </a:spcBef>
              <a:spcAft>
                <a:spcPts val="0"/>
              </a:spcAft>
              <a:buSzPts val="800"/>
              <a:buNone/>
              <a:defRPr b="0" i="0" sz="800" u="none" cap="none" strike="noStrike">
                <a:solidFill>
                  <a:schemeClr val="lt1"/>
                </a:solidFill>
                <a:latin typeface="Calibri"/>
                <a:ea typeface="Calibri"/>
                <a:cs typeface="Calibri"/>
                <a:sym typeface="Calibri"/>
              </a:defRPr>
            </a:lvl4pPr>
            <a:lvl5pPr indent="0" lvl="4" marL="0" rtl="0" algn="r">
              <a:lnSpc>
                <a:spcPct val="100000"/>
              </a:lnSpc>
              <a:spcBef>
                <a:spcPts val="0"/>
              </a:spcBef>
              <a:spcAft>
                <a:spcPts val="0"/>
              </a:spcAft>
              <a:buSzPts val="800"/>
              <a:buNone/>
              <a:defRPr b="0" i="0" sz="800" u="none" cap="none" strike="noStrike">
                <a:solidFill>
                  <a:schemeClr val="lt1"/>
                </a:solidFill>
                <a:latin typeface="Calibri"/>
                <a:ea typeface="Calibri"/>
                <a:cs typeface="Calibri"/>
                <a:sym typeface="Calibri"/>
              </a:defRPr>
            </a:lvl5pPr>
            <a:lvl6pPr indent="0" lvl="5" marL="0" rtl="0" algn="r">
              <a:lnSpc>
                <a:spcPct val="100000"/>
              </a:lnSpc>
              <a:spcBef>
                <a:spcPts val="0"/>
              </a:spcBef>
              <a:spcAft>
                <a:spcPts val="0"/>
              </a:spcAft>
              <a:buSzPts val="800"/>
              <a:buNone/>
              <a:defRPr b="0" i="0" sz="800" u="none" cap="none" strike="noStrike">
                <a:solidFill>
                  <a:schemeClr val="lt1"/>
                </a:solidFill>
                <a:latin typeface="Calibri"/>
                <a:ea typeface="Calibri"/>
                <a:cs typeface="Calibri"/>
                <a:sym typeface="Calibri"/>
              </a:defRPr>
            </a:lvl6pPr>
            <a:lvl7pPr indent="0" lvl="6" marL="0" rtl="0" algn="r">
              <a:lnSpc>
                <a:spcPct val="100000"/>
              </a:lnSpc>
              <a:spcBef>
                <a:spcPts val="0"/>
              </a:spcBef>
              <a:spcAft>
                <a:spcPts val="0"/>
              </a:spcAft>
              <a:buSzPts val="800"/>
              <a:buNone/>
              <a:defRPr b="0" i="0" sz="800" u="none" cap="none" strike="noStrike">
                <a:solidFill>
                  <a:schemeClr val="lt1"/>
                </a:solidFill>
                <a:latin typeface="Calibri"/>
                <a:ea typeface="Calibri"/>
                <a:cs typeface="Calibri"/>
                <a:sym typeface="Calibri"/>
              </a:defRPr>
            </a:lvl7pPr>
            <a:lvl8pPr indent="0" lvl="7" marL="0" rtl="0" algn="r">
              <a:lnSpc>
                <a:spcPct val="100000"/>
              </a:lnSpc>
              <a:spcBef>
                <a:spcPts val="0"/>
              </a:spcBef>
              <a:spcAft>
                <a:spcPts val="0"/>
              </a:spcAft>
              <a:buSzPts val="800"/>
              <a:buNone/>
              <a:defRPr b="0" i="0" sz="800" u="none" cap="none" strike="noStrike">
                <a:solidFill>
                  <a:schemeClr val="lt1"/>
                </a:solidFill>
                <a:latin typeface="Calibri"/>
                <a:ea typeface="Calibri"/>
                <a:cs typeface="Calibri"/>
                <a:sym typeface="Calibri"/>
              </a:defRPr>
            </a:lvl8pPr>
            <a:lvl9pPr indent="0" lvl="8" marL="0" rtl="0" algn="r">
              <a:lnSpc>
                <a:spcPct val="100000"/>
              </a:lnSpc>
              <a:spcBef>
                <a:spcPts val="0"/>
              </a:spcBef>
              <a:spcAft>
                <a:spcPts val="0"/>
              </a:spcAft>
              <a:buSzPts val="800"/>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3" name="Shape 103"/>
        <p:cNvGrpSpPr/>
        <p:nvPr/>
      </p:nvGrpSpPr>
      <p:grpSpPr>
        <a:xfrm>
          <a:off x="0" y="0"/>
          <a:ext cx="0" cy="0"/>
          <a:chOff x="0" y="0"/>
          <a:chExt cx="0" cy="0"/>
        </a:xfrm>
      </p:grpSpPr>
      <p:sp>
        <p:nvSpPr>
          <p:cNvPr id="104" name="Google Shape;104;p20"/>
          <p:cNvSpPr txBox="1"/>
          <p:nvPr>
            <p:ph type="title"/>
          </p:nvPr>
        </p:nvSpPr>
        <p:spPr>
          <a:xfrm>
            <a:off x="1142455" y="457200"/>
            <a:ext cx="6859200" cy="800100"/>
          </a:xfrm>
          <a:prstGeom prst="rect">
            <a:avLst/>
          </a:prstGeom>
          <a:noFill/>
          <a:ln>
            <a:noFill/>
          </a:ln>
        </p:spPr>
        <p:txBody>
          <a:bodyPr anchorCtr="0" anchor="b" bIns="25700" lIns="51450" spcFirstLastPara="1" rIns="51450" wrap="square" tIns="25700">
            <a:normAutofit/>
          </a:bodyPr>
          <a:lstStyle>
            <a:lvl1pPr lvl="0" rtl="0" algn="l">
              <a:lnSpc>
                <a:spcPct val="90000"/>
              </a:lnSpc>
              <a:spcBef>
                <a:spcPts val="0"/>
              </a:spcBef>
              <a:spcAft>
                <a:spcPts val="0"/>
              </a:spcAft>
              <a:buClr>
                <a:srgbClr val="345D7E"/>
              </a:buClr>
              <a:buSzPts val="1800"/>
              <a:buFont typeface="Calibri"/>
              <a:buNone/>
              <a:defRPr/>
            </a:lvl1pPr>
            <a:lvl2pPr lvl="1" rtl="0" algn="l">
              <a:lnSpc>
                <a:spcPct val="100000"/>
              </a:lnSpc>
              <a:spcBef>
                <a:spcPts val="0"/>
              </a:spcBef>
              <a:spcAft>
                <a:spcPts val="0"/>
              </a:spcAft>
              <a:buSzPts val="800"/>
              <a:buNone/>
              <a:defRPr/>
            </a:lvl2pPr>
            <a:lvl3pPr lvl="2" rtl="0" algn="l">
              <a:lnSpc>
                <a:spcPct val="100000"/>
              </a:lnSpc>
              <a:spcBef>
                <a:spcPts val="0"/>
              </a:spcBef>
              <a:spcAft>
                <a:spcPts val="0"/>
              </a:spcAft>
              <a:buSzPts val="800"/>
              <a:buNone/>
              <a:defRPr/>
            </a:lvl3pPr>
            <a:lvl4pPr lvl="3" rtl="0" algn="l">
              <a:lnSpc>
                <a:spcPct val="100000"/>
              </a:lnSpc>
              <a:spcBef>
                <a:spcPts val="0"/>
              </a:spcBef>
              <a:spcAft>
                <a:spcPts val="0"/>
              </a:spcAft>
              <a:buSzPts val="800"/>
              <a:buNone/>
              <a:defRPr/>
            </a:lvl4pPr>
            <a:lvl5pPr lvl="4" rtl="0" algn="l">
              <a:lnSpc>
                <a:spcPct val="100000"/>
              </a:lnSpc>
              <a:spcBef>
                <a:spcPts val="0"/>
              </a:spcBef>
              <a:spcAft>
                <a:spcPts val="0"/>
              </a:spcAft>
              <a:buSzPts val="800"/>
              <a:buNone/>
              <a:defRPr/>
            </a:lvl5pPr>
            <a:lvl6pPr lvl="5" rtl="0" algn="l">
              <a:lnSpc>
                <a:spcPct val="100000"/>
              </a:lnSpc>
              <a:spcBef>
                <a:spcPts val="0"/>
              </a:spcBef>
              <a:spcAft>
                <a:spcPts val="0"/>
              </a:spcAft>
              <a:buSzPts val="800"/>
              <a:buNone/>
              <a:defRPr/>
            </a:lvl6pPr>
            <a:lvl7pPr lvl="6" rtl="0" algn="l">
              <a:lnSpc>
                <a:spcPct val="100000"/>
              </a:lnSpc>
              <a:spcBef>
                <a:spcPts val="0"/>
              </a:spcBef>
              <a:spcAft>
                <a:spcPts val="0"/>
              </a:spcAft>
              <a:buSzPts val="800"/>
              <a:buNone/>
              <a:defRPr/>
            </a:lvl7pPr>
            <a:lvl8pPr lvl="7" rtl="0" algn="l">
              <a:lnSpc>
                <a:spcPct val="100000"/>
              </a:lnSpc>
              <a:spcBef>
                <a:spcPts val="0"/>
              </a:spcBef>
              <a:spcAft>
                <a:spcPts val="0"/>
              </a:spcAft>
              <a:buSzPts val="800"/>
              <a:buNone/>
              <a:defRPr/>
            </a:lvl8pPr>
            <a:lvl9pPr lvl="8" rtl="0" algn="l">
              <a:lnSpc>
                <a:spcPct val="100000"/>
              </a:lnSpc>
              <a:spcBef>
                <a:spcPts val="0"/>
              </a:spcBef>
              <a:spcAft>
                <a:spcPts val="0"/>
              </a:spcAft>
              <a:buSzPts val="800"/>
              <a:buNone/>
              <a:defRPr/>
            </a:lvl9pPr>
          </a:lstStyle>
          <a:p/>
        </p:txBody>
      </p:sp>
      <p:sp>
        <p:nvSpPr>
          <p:cNvPr id="105" name="Google Shape;105;p20"/>
          <p:cNvSpPr txBox="1"/>
          <p:nvPr>
            <p:ph idx="1" type="body"/>
          </p:nvPr>
        </p:nvSpPr>
        <p:spPr>
          <a:xfrm>
            <a:off x="1142107" y="1371600"/>
            <a:ext cx="3315600" cy="514500"/>
          </a:xfrm>
          <a:prstGeom prst="rect">
            <a:avLst/>
          </a:prstGeom>
          <a:noFill/>
          <a:ln>
            <a:noFill/>
          </a:ln>
        </p:spPr>
        <p:txBody>
          <a:bodyPr anchorCtr="0" anchor="ctr" bIns="25700" lIns="51450" spcFirstLastPara="1" rIns="51450" wrap="square" tIns="25700">
            <a:normAutofit/>
          </a:bodyPr>
          <a:lstStyle>
            <a:lvl1pPr indent="-228600" lvl="0" marL="457200" rtl="0" algn="l">
              <a:lnSpc>
                <a:spcPct val="90000"/>
              </a:lnSpc>
              <a:spcBef>
                <a:spcPts val="0"/>
              </a:spcBef>
              <a:spcAft>
                <a:spcPts val="0"/>
              </a:spcAft>
              <a:buSzPts val="900"/>
              <a:buNone/>
              <a:defRPr b="1" sz="1500"/>
            </a:lvl1pPr>
            <a:lvl2pPr indent="-228600" lvl="1" marL="914400" rtl="0" algn="l">
              <a:lnSpc>
                <a:spcPct val="90000"/>
              </a:lnSpc>
              <a:spcBef>
                <a:spcPts val="800"/>
              </a:spcBef>
              <a:spcAft>
                <a:spcPts val="0"/>
              </a:spcAft>
              <a:buSzPts val="1100"/>
              <a:buNone/>
              <a:defRPr b="1" sz="1500"/>
            </a:lvl2pPr>
            <a:lvl3pPr indent="-228600" lvl="2" marL="1371600" rtl="0" algn="l">
              <a:lnSpc>
                <a:spcPct val="90000"/>
              </a:lnSpc>
              <a:spcBef>
                <a:spcPts val="600"/>
              </a:spcBef>
              <a:spcAft>
                <a:spcPts val="0"/>
              </a:spcAft>
              <a:buSzPts val="800"/>
              <a:buNone/>
              <a:defRPr b="1" sz="1400"/>
            </a:lvl3pPr>
            <a:lvl4pPr indent="-228600" lvl="3" marL="1828800" rtl="0" algn="l">
              <a:lnSpc>
                <a:spcPct val="90000"/>
              </a:lnSpc>
              <a:spcBef>
                <a:spcPts val="600"/>
              </a:spcBef>
              <a:spcAft>
                <a:spcPts val="0"/>
              </a:spcAft>
              <a:buSzPts val="900"/>
              <a:buNone/>
              <a:defRPr b="1" sz="1200"/>
            </a:lvl4pPr>
            <a:lvl5pPr indent="-228600" lvl="4" marL="2286000" rtl="0" algn="l">
              <a:lnSpc>
                <a:spcPct val="90000"/>
              </a:lnSpc>
              <a:spcBef>
                <a:spcPts val="600"/>
              </a:spcBef>
              <a:spcAft>
                <a:spcPts val="0"/>
              </a:spcAft>
              <a:buSzPts val="800"/>
              <a:buNone/>
              <a:defRPr b="1" sz="1200"/>
            </a:lvl5pPr>
            <a:lvl6pPr indent="-228600" lvl="5" marL="2743200" rtl="0" algn="l">
              <a:lnSpc>
                <a:spcPct val="90000"/>
              </a:lnSpc>
              <a:spcBef>
                <a:spcPts val="600"/>
              </a:spcBef>
              <a:spcAft>
                <a:spcPts val="0"/>
              </a:spcAft>
              <a:buSzPts val="900"/>
              <a:buNone/>
              <a:defRPr b="1" sz="1200"/>
            </a:lvl6pPr>
            <a:lvl7pPr indent="-228600" lvl="6" marL="3200400" rtl="0" algn="l">
              <a:lnSpc>
                <a:spcPct val="90000"/>
              </a:lnSpc>
              <a:spcBef>
                <a:spcPts val="600"/>
              </a:spcBef>
              <a:spcAft>
                <a:spcPts val="0"/>
              </a:spcAft>
              <a:buSzPts val="800"/>
              <a:buNone/>
              <a:defRPr b="1" sz="1200"/>
            </a:lvl7pPr>
            <a:lvl8pPr indent="-228600" lvl="7" marL="3657600" rtl="0" algn="l">
              <a:lnSpc>
                <a:spcPct val="90000"/>
              </a:lnSpc>
              <a:spcBef>
                <a:spcPts val="600"/>
              </a:spcBef>
              <a:spcAft>
                <a:spcPts val="0"/>
              </a:spcAft>
              <a:buSzPts val="900"/>
              <a:buNone/>
              <a:defRPr b="1" sz="1200"/>
            </a:lvl8pPr>
            <a:lvl9pPr indent="-228600" lvl="8" marL="4114800" rtl="0" algn="l">
              <a:lnSpc>
                <a:spcPct val="90000"/>
              </a:lnSpc>
              <a:spcBef>
                <a:spcPts val="600"/>
              </a:spcBef>
              <a:spcAft>
                <a:spcPts val="0"/>
              </a:spcAft>
              <a:buSzPts val="800"/>
              <a:buNone/>
              <a:defRPr b="1" sz="1200"/>
            </a:lvl9pPr>
          </a:lstStyle>
          <a:p/>
        </p:txBody>
      </p:sp>
      <p:sp>
        <p:nvSpPr>
          <p:cNvPr id="106" name="Google Shape;106;p20"/>
          <p:cNvSpPr txBox="1"/>
          <p:nvPr>
            <p:ph idx="2" type="body"/>
          </p:nvPr>
        </p:nvSpPr>
        <p:spPr>
          <a:xfrm>
            <a:off x="1142107" y="1943101"/>
            <a:ext cx="3315600" cy="2571900"/>
          </a:xfrm>
          <a:prstGeom prst="rect">
            <a:avLst/>
          </a:prstGeom>
          <a:noFill/>
          <a:ln>
            <a:noFill/>
          </a:ln>
        </p:spPr>
        <p:txBody>
          <a:bodyPr anchorCtr="0" anchor="t" bIns="25700" lIns="51450" spcFirstLastPara="1" rIns="51450" wrap="square" tIns="25700">
            <a:normAutofit/>
          </a:bodyPr>
          <a:lstStyle>
            <a:lvl1pPr indent="-285750" lvl="0" marL="457200" rtl="0" algn="l">
              <a:lnSpc>
                <a:spcPct val="90000"/>
              </a:lnSpc>
              <a:spcBef>
                <a:spcPts val="1400"/>
              </a:spcBef>
              <a:spcAft>
                <a:spcPts val="0"/>
              </a:spcAft>
              <a:buSzPts val="900"/>
              <a:buChar char="▪"/>
              <a:defRPr sz="1500"/>
            </a:lvl1pPr>
            <a:lvl2pPr indent="-298450" lvl="1" marL="914400" rtl="0" algn="l">
              <a:lnSpc>
                <a:spcPct val="90000"/>
              </a:lnSpc>
              <a:spcBef>
                <a:spcPts val="800"/>
              </a:spcBef>
              <a:spcAft>
                <a:spcPts val="0"/>
              </a:spcAft>
              <a:buSzPts val="1100"/>
              <a:buChar char="–"/>
              <a:defRPr sz="1400"/>
            </a:lvl2pPr>
            <a:lvl3pPr indent="-279400" lvl="2" marL="1371600" rtl="0" algn="l">
              <a:lnSpc>
                <a:spcPct val="90000"/>
              </a:lnSpc>
              <a:spcBef>
                <a:spcPts val="600"/>
              </a:spcBef>
              <a:spcAft>
                <a:spcPts val="0"/>
              </a:spcAft>
              <a:buSzPts val="800"/>
              <a:buChar char="▪"/>
              <a:defRPr sz="1200"/>
            </a:lvl3pPr>
            <a:lvl4pPr indent="-279400" lvl="3" marL="1828800" rtl="0" algn="l">
              <a:lnSpc>
                <a:spcPct val="90000"/>
              </a:lnSpc>
              <a:spcBef>
                <a:spcPts val="600"/>
              </a:spcBef>
              <a:spcAft>
                <a:spcPts val="0"/>
              </a:spcAft>
              <a:buSzPts val="800"/>
              <a:buChar char="–"/>
              <a:defRPr sz="1100"/>
            </a:lvl4pPr>
            <a:lvl5pPr indent="-266700" lvl="4" marL="2286000" rtl="0" algn="l">
              <a:lnSpc>
                <a:spcPct val="90000"/>
              </a:lnSpc>
              <a:spcBef>
                <a:spcPts val="600"/>
              </a:spcBef>
              <a:spcAft>
                <a:spcPts val="0"/>
              </a:spcAft>
              <a:buSzPts val="600"/>
              <a:buChar char="▪"/>
              <a:defRPr sz="1100"/>
            </a:lvl5pPr>
            <a:lvl6pPr indent="-279400" lvl="5" marL="2743200" rtl="0" algn="l">
              <a:lnSpc>
                <a:spcPct val="90000"/>
              </a:lnSpc>
              <a:spcBef>
                <a:spcPts val="600"/>
              </a:spcBef>
              <a:spcAft>
                <a:spcPts val="0"/>
              </a:spcAft>
              <a:buSzPts val="800"/>
              <a:buChar char="–"/>
              <a:defRPr sz="1100"/>
            </a:lvl6pPr>
            <a:lvl7pPr indent="-266700" lvl="6" marL="3200400" rtl="0" algn="l">
              <a:lnSpc>
                <a:spcPct val="90000"/>
              </a:lnSpc>
              <a:spcBef>
                <a:spcPts val="600"/>
              </a:spcBef>
              <a:spcAft>
                <a:spcPts val="0"/>
              </a:spcAft>
              <a:buSzPts val="600"/>
              <a:buChar char="▪"/>
              <a:defRPr sz="1100"/>
            </a:lvl7pPr>
            <a:lvl8pPr indent="-279400" lvl="7" marL="3657600" rtl="0" algn="l">
              <a:lnSpc>
                <a:spcPct val="90000"/>
              </a:lnSpc>
              <a:spcBef>
                <a:spcPts val="600"/>
              </a:spcBef>
              <a:spcAft>
                <a:spcPts val="0"/>
              </a:spcAft>
              <a:buSzPts val="800"/>
              <a:buChar char="–"/>
              <a:defRPr sz="1100"/>
            </a:lvl8pPr>
            <a:lvl9pPr indent="-266700" lvl="8" marL="4114800" rtl="0" algn="l">
              <a:lnSpc>
                <a:spcPct val="90000"/>
              </a:lnSpc>
              <a:spcBef>
                <a:spcPts val="600"/>
              </a:spcBef>
              <a:spcAft>
                <a:spcPts val="0"/>
              </a:spcAft>
              <a:buSzPts val="600"/>
              <a:buChar char="▪"/>
              <a:defRPr sz="1100"/>
            </a:lvl9pPr>
          </a:lstStyle>
          <a:p/>
        </p:txBody>
      </p:sp>
      <p:sp>
        <p:nvSpPr>
          <p:cNvPr id="107" name="Google Shape;107;p20"/>
          <p:cNvSpPr txBox="1"/>
          <p:nvPr>
            <p:ph idx="3" type="body"/>
          </p:nvPr>
        </p:nvSpPr>
        <p:spPr>
          <a:xfrm>
            <a:off x="4686331" y="1371600"/>
            <a:ext cx="3315600" cy="514500"/>
          </a:xfrm>
          <a:prstGeom prst="rect">
            <a:avLst/>
          </a:prstGeom>
          <a:noFill/>
          <a:ln>
            <a:noFill/>
          </a:ln>
        </p:spPr>
        <p:txBody>
          <a:bodyPr anchorCtr="0" anchor="ctr" bIns="25700" lIns="51450" spcFirstLastPara="1" rIns="51450" wrap="square" tIns="25700">
            <a:normAutofit/>
          </a:bodyPr>
          <a:lstStyle>
            <a:lvl1pPr indent="-228600" lvl="0" marL="457200" rtl="0" algn="l">
              <a:lnSpc>
                <a:spcPct val="90000"/>
              </a:lnSpc>
              <a:spcBef>
                <a:spcPts val="0"/>
              </a:spcBef>
              <a:spcAft>
                <a:spcPts val="0"/>
              </a:spcAft>
              <a:buSzPts val="900"/>
              <a:buNone/>
              <a:defRPr b="1" sz="1500"/>
            </a:lvl1pPr>
            <a:lvl2pPr indent="-228600" lvl="1" marL="914400" rtl="0" algn="l">
              <a:lnSpc>
                <a:spcPct val="90000"/>
              </a:lnSpc>
              <a:spcBef>
                <a:spcPts val="800"/>
              </a:spcBef>
              <a:spcAft>
                <a:spcPts val="0"/>
              </a:spcAft>
              <a:buSzPts val="1100"/>
              <a:buNone/>
              <a:defRPr b="1" sz="1500"/>
            </a:lvl2pPr>
            <a:lvl3pPr indent="-228600" lvl="2" marL="1371600" rtl="0" algn="l">
              <a:lnSpc>
                <a:spcPct val="90000"/>
              </a:lnSpc>
              <a:spcBef>
                <a:spcPts val="600"/>
              </a:spcBef>
              <a:spcAft>
                <a:spcPts val="0"/>
              </a:spcAft>
              <a:buSzPts val="800"/>
              <a:buNone/>
              <a:defRPr b="1" sz="1400"/>
            </a:lvl3pPr>
            <a:lvl4pPr indent="-228600" lvl="3" marL="1828800" rtl="0" algn="l">
              <a:lnSpc>
                <a:spcPct val="90000"/>
              </a:lnSpc>
              <a:spcBef>
                <a:spcPts val="600"/>
              </a:spcBef>
              <a:spcAft>
                <a:spcPts val="0"/>
              </a:spcAft>
              <a:buSzPts val="900"/>
              <a:buNone/>
              <a:defRPr b="1" sz="1200"/>
            </a:lvl4pPr>
            <a:lvl5pPr indent="-228600" lvl="4" marL="2286000" rtl="0" algn="l">
              <a:lnSpc>
                <a:spcPct val="90000"/>
              </a:lnSpc>
              <a:spcBef>
                <a:spcPts val="600"/>
              </a:spcBef>
              <a:spcAft>
                <a:spcPts val="0"/>
              </a:spcAft>
              <a:buSzPts val="800"/>
              <a:buNone/>
              <a:defRPr b="1" sz="1200"/>
            </a:lvl5pPr>
            <a:lvl6pPr indent="-228600" lvl="5" marL="2743200" rtl="0" algn="l">
              <a:lnSpc>
                <a:spcPct val="90000"/>
              </a:lnSpc>
              <a:spcBef>
                <a:spcPts val="600"/>
              </a:spcBef>
              <a:spcAft>
                <a:spcPts val="0"/>
              </a:spcAft>
              <a:buSzPts val="900"/>
              <a:buNone/>
              <a:defRPr b="1" sz="1200"/>
            </a:lvl6pPr>
            <a:lvl7pPr indent="-228600" lvl="6" marL="3200400" rtl="0" algn="l">
              <a:lnSpc>
                <a:spcPct val="90000"/>
              </a:lnSpc>
              <a:spcBef>
                <a:spcPts val="600"/>
              </a:spcBef>
              <a:spcAft>
                <a:spcPts val="0"/>
              </a:spcAft>
              <a:buSzPts val="800"/>
              <a:buNone/>
              <a:defRPr b="1" sz="1200"/>
            </a:lvl7pPr>
            <a:lvl8pPr indent="-228600" lvl="7" marL="3657600" rtl="0" algn="l">
              <a:lnSpc>
                <a:spcPct val="90000"/>
              </a:lnSpc>
              <a:spcBef>
                <a:spcPts val="600"/>
              </a:spcBef>
              <a:spcAft>
                <a:spcPts val="0"/>
              </a:spcAft>
              <a:buSzPts val="900"/>
              <a:buNone/>
              <a:defRPr b="1" sz="1200"/>
            </a:lvl8pPr>
            <a:lvl9pPr indent="-228600" lvl="8" marL="4114800" rtl="0" algn="l">
              <a:lnSpc>
                <a:spcPct val="90000"/>
              </a:lnSpc>
              <a:spcBef>
                <a:spcPts val="600"/>
              </a:spcBef>
              <a:spcAft>
                <a:spcPts val="0"/>
              </a:spcAft>
              <a:buSzPts val="800"/>
              <a:buNone/>
              <a:defRPr b="1" sz="1200"/>
            </a:lvl9pPr>
          </a:lstStyle>
          <a:p/>
        </p:txBody>
      </p:sp>
      <p:sp>
        <p:nvSpPr>
          <p:cNvPr id="108" name="Google Shape;108;p20"/>
          <p:cNvSpPr txBox="1"/>
          <p:nvPr>
            <p:ph idx="4" type="body"/>
          </p:nvPr>
        </p:nvSpPr>
        <p:spPr>
          <a:xfrm>
            <a:off x="4686331" y="1943101"/>
            <a:ext cx="3315600" cy="2571900"/>
          </a:xfrm>
          <a:prstGeom prst="rect">
            <a:avLst/>
          </a:prstGeom>
          <a:noFill/>
          <a:ln>
            <a:noFill/>
          </a:ln>
        </p:spPr>
        <p:txBody>
          <a:bodyPr anchorCtr="0" anchor="t" bIns="25700" lIns="51450" spcFirstLastPara="1" rIns="51450" wrap="square" tIns="25700">
            <a:normAutofit/>
          </a:bodyPr>
          <a:lstStyle>
            <a:lvl1pPr indent="-285750" lvl="0" marL="457200" rtl="0" algn="l">
              <a:lnSpc>
                <a:spcPct val="90000"/>
              </a:lnSpc>
              <a:spcBef>
                <a:spcPts val="1400"/>
              </a:spcBef>
              <a:spcAft>
                <a:spcPts val="0"/>
              </a:spcAft>
              <a:buSzPts val="900"/>
              <a:buChar char="▪"/>
              <a:defRPr sz="1500"/>
            </a:lvl1pPr>
            <a:lvl2pPr indent="-298450" lvl="1" marL="914400" rtl="0" algn="l">
              <a:lnSpc>
                <a:spcPct val="90000"/>
              </a:lnSpc>
              <a:spcBef>
                <a:spcPts val="800"/>
              </a:spcBef>
              <a:spcAft>
                <a:spcPts val="0"/>
              </a:spcAft>
              <a:buSzPts val="1100"/>
              <a:buChar char="–"/>
              <a:defRPr sz="1400"/>
            </a:lvl2pPr>
            <a:lvl3pPr indent="-279400" lvl="2" marL="1371600" rtl="0" algn="l">
              <a:lnSpc>
                <a:spcPct val="90000"/>
              </a:lnSpc>
              <a:spcBef>
                <a:spcPts val="600"/>
              </a:spcBef>
              <a:spcAft>
                <a:spcPts val="0"/>
              </a:spcAft>
              <a:buSzPts val="800"/>
              <a:buChar char="▪"/>
              <a:defRPr sz="1200"/>
            </a:lvl3pPr>
            <a:lvl4pPr indent="-279400" lvl="3" marL="1828800" rtl="0" algn="l">
              <a:lnSpc>
                <a:spcPct val="90000"/>
              </a:lnSpc>
              <a:spcBef>
                <a:spcPts val="600"/>
              </a:spcBef>
              <a:spcAft>
                <a:spcPts val="0"/>
              </a:spcAft>
              <a:buSzPts val="800"/>
              <a:buChar char="–"/>
              <a:defRPr sz="1100"/>
            </a:lvl4pPr>
            <a:lvl5pPr indent="-266700" lvl="4" marL="2286000" rtl="0" algn="l">
              <a:lnSpc>
                <a:spcPct val="90000"/>
              </a:lnSpc>
              <a:spcBef>
                <a:spcPts val="600"/>
              </a:spcBef>
              <a:spcAft>
                <a:spcPts val="0"/>
              </a:spcAft>
              <a:buSzPts val="600"/>
              <a:buChar char="▪"/>
              <a:defRPr sz="1100"/>
            </a:lvl5pPr>
            <a:lvl6pPr indent="-279400" lvl="5" marL="2743200" rtl="0" algn="l">
              <a:lnSpc>
                <a:spcPct val="90000"/>
              </a:lnSpc>
              <a:spcBef>
                <a:spcPts val="600"/>
              </a:spcBef>
              <a:spcAft>
                <a:spcPts val="0"/>
              </a:spcAft>
              <a:buSzPts val="800"/>
              <a:buChar char="–"/>
              <a:defRPr sz="1100"/>
            </a:lvl6pPr>
            <a:lvl7pPr indent="-266700" lvl="6" marL="3200400" rtl="0" algn="l">
              <a:lnSpc>
                <a:spcPct val="90000"/>
              </a:lnSpc>
              <a:spcBef>
                <a:spcPts val="600"/>
              </a:spcBef>
              <a:spcAft>
                <a:spcPts val="0"/>
              </a:spcAft>
              <a:buSzPts val="600"/>
              <a:buChar char="▪"/>
              <a:defRPr sz="1100"/>
            </a:lvl7pPr>
            <a:lvl8pPr indent="-279400" lvl="7" marL="3657600" rtl="0" algn="l">
              <a:lnSpc>
                <a:spcPct val="90000"/>
              </a:lnSpc>
              <a:spcBef>
                <a:spcPts val="600"/>
              </a:spcBef>
              <a:spcAft>
                <a:spcPts val="0"/>
              </a:spcAft>
              <a:buSzPts val="800"/>
              <a:buChar char="–"/>
              <a:defRPr sz="1100"/>
            </a:lvl8pPr>
            <a:lvl9pPr indent="-266700" lvl="8" marL="4114800" rtl="0" algn="l">
              <a:lnSpc>
                <a:spcPct val="90000"/>
              </a:lnSpc>
              <a:spcBef>
                <a:spcPts val="600"/>
              </a:spcBef>
              <a:spcAft>
                <a:spcPts val="0"/>
              </a:spcAft>
              <a:buSzPts val="600"/>
              <a:buChar char="▪"/>
              <a:defRPr sz="1100"/>
            </a:lvl9pPr>
          </a:lstStyle>
          <a:p/>
        </p:txBody>
      </p:sp>
      <p:sp>
        <p:nvSpPr>
          <p:cNvPr id="109" name="Google Shape;109;p20"/>
          <p:cNvSpPr txBox="1"/>
          <p:nvPr>
            <p:ph idx="11" type="ftr"/>
          </p:nvPr>
        </p:nvSpPr>
        <p:spPr>
          <a:xfrm>
            <a:off x="1130918" y="4887649"/>
            <a:ext cx="4547700" cy="171600"/>
          </a:xfrm>
          <a:prstGeom prst="rect">
            <a:avLst/>
          </a:prstGeom>
          <a:noFill/>
          <a:ln>
            <a:noFill/>
          </a:ln>
        </p:spPr>
        <p:txBody>
          <a:bodyPr anchorCtr="0" anchor="ctr" bIns="25700" lIns="51450" spcFirstLastPara="1" rIns="51450" wrap="square" tIns="25700">
            <a:noAutofit/>
          </a:bodyPr>
          <a:lstStyle>
            <a:lvl1pPr lvl="0" rtl="0" algn="l">
              <a:lnSpc>
                <a:spcPct val="100000"/>
              </a:lnSpc>
              <a:spcBef>
                <a:spcPts val="0"/>
              </a:spcBef>
              <a:spcAft>
                <a:spcPts val="0"/>
              </a:spcAft>
              <a:buSzPts val="800"/>
              <a:buNone/>
              <a:defRPr sz="1100"/>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110" name="Google Shape;110;p20"/>
          <p:cNvSpPr txBox="1"/>
          <p:nvPr>
            <p:ph idx="10" type="dt"/>
          </p:nvPr>
        </p:nvSpPr>
        <p:spPr>
          <a:xfrm>
            <a:off x="5997334" y="4887649"/>
            <a:ext cx="996000" cy="171600"/>
          </a:xfrm>
          <a:prstGeom prst="rect">
            <a:avLst/>
          </a:prstGeom>
          <a:noFill/>
          <a:ln>
            <a:noFill/>
          </a:ln>
        </p:spPr>
        <p:txBody>
          <a:bodyPr anchorCtr="0" anchor="ctr" bIns="25700" lIns="51450" spcFirstLastPara="1" rIns="51450" wrap="square" tIns="25700">
            <a:noAutofit/>
          </a:bodyPr>
          <a:lstStyle>
            <a:lvl1pPr lvl="0" rtl="0" algn="r">
              <a:lnSpc>
                <a:spcPct val="100000"/>
              </a:lnSpc>
              <a:spcBef>
                <a:spcPts val="0"/>
              </a:spcBef>
              <a:spcAft>
                <a:spcPts val="0"/>
              </a:spcAft>
              <a:buSzPts val="800"/>
              <a:buNone/>
              <a:defRPr sz="1100"/>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111" name="Google Shape;111;p20"/>
          <p:cNvSpPr txBox="1"/>
          <p:nvPr>
            <p:ph idx="12" type="sldNum"/>
          </p:nvPr>
        </p:nvSpPr>
        <p:spPr>
          <a:xfrm>
            <a:off x="7299471" y="4887649"/>
            <a:ext cx="702300" cy="171600"/>
          </a:xfrm>
          <a:prstGeom prst="rect">
            <a:avLst/>
          </a:prstGeom>
          <a:noFill/>
          <a:ln>
            <a:noFill/>
          </a:ln>
        </p:spPr>
        <p:txBody>
          <a:bodyPr anchorCtr="0" anchor="ctr" bIns="25700" lIns="51450" spcFirstLastPara="1" rIns="51450" wrap="square" tIns="25700">
            <a:no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21"/>
          <p:cNvSpPr txBox="1"/>
          <p:nvPr>
            <p:ph type="title"/>
          </p:nvPr>
        </p:nvSpPr>
        <p:spPr>
          <a:xfrm>
            <a:off x="170303" y="457200"/>
            <a:ext cx="7831500" cy="4845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45D7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4" name="Google Shape;114;p21"/>
          <p:cNvSpPr txBox="1"/>
          <p:nvPr>
            <p:ph idx="1" type="body"/>
          </p:nvPr>
        </p:nvSpPr>
        <p:spPr>
          <a:xfrm>
            <a:off x="1142107" y="1428749"/>
            <a:ext cx="3327600" cy="30669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1400"/>
              </a:spcBef>
              <a:spcAft>
                <a:spcPts val="0"/>
              </a:spcAft>
              <a:buSzPts val="1400"/>
              <a:buChar char="▪"/>
              <a:defRPr sz="1800"/>
            </a:lvl1pPr>
            <a:lvl2pPr indent="-323850" lvl="1" marL="914400" rtl="0" algn="l">
              <a:lnSpc>
                <a:spcPct val="90000"/>
              </a:lnSpc>
              <a:spcBef>
                <a:spcPts val="800"/>
              </a:spcBef>
              <a:spcAft>
                <a:spcPts val="0"/>
              </a:spcAft>
              <a:buSzPts val="1500"/>
              <a:buChar char="–"/>
              <a:defRPr sz="1500"/>
            </a:lvl2pPr>
            <a:lvl3pPr indent="-298450" lvl="2" marL="1371600" rtl="0" algn="l">
              <a:lnSpc>
                <a:spcPct val="90000"/>
              </a:lnSpc>
              <a:spcBef>
                <a:spcPts val="600"/>
              </a:spcBef>
              <a:spcAft>
                <a:spcPts val="0"/>
              </a:spcAft>
              <a:buSzPts val="1100"/>
              <a:buChar char="▪"/>
              <a:defRPr sz="1400"/>
            </a:lvl3pPr>
            <a:lvl4pPr indent="-304800" lvl="3" marL="1828800" rtl="0" algn="l">
              <a:lnSpc>
                <a:spcPct val="90000"/>
              </a:lnSpc>
              <a:spcBef>
                <a:spcPts val="600"/>
              </a:spcBef>
              <a:spcAft>
                <a:spcPts val="0"/>
              </a:spcAft>
              <a:buSzPts val="1200"/>
              <a:buChar char="–"/>
              <a:defRPr sz="1200"/>
            </a:lvl4pPr>
            <a:lvl5pPr indent="-292100" lvl="4" marL="2286000" rtl="0" algn="l">
              <a:lnSpc>
                <a:spcPct val="90000"/>
              </a:lnSpc>
              <a:spcBef>
                <a:spcPts val="600"/>
              </a:spcBef>
              <a:spcAft>
                <a:spcPts val="0"/>
              </a:spcAft>
              <a:buSzPts val="1000"/>
              <a:buChar char="▪"/>
              <a:defRPr sz="1200"/>
            </a:lvl5pPr>
            <a:lvl6pPr indent="-304800" lvl="5" marL="2743200" rtl="0" algn="l">
              <a:lnSpc>
                <a:spcPct val="90000"/>
              </a:lnSpc>
              <a:spcBef>
                <a:spcPts val="600"/>
              </a:spcBef>
              <a:spcAft>
                <a:spcPts val="0"/>
              </a:spcAft>
              <a:buSzPts val="1200"/>
              <a:buChar char="–"/>
              <a:defRPr sz="1200"/>
            </a:lvl6pPr>
            <a:lvl7pPr indent="-292100" lvl="6" marL="3200400" rtl="0" algn="l">
              <a:lnSpc>
                <a:spcPct val="90000"/>
              </a:lnSpc>
              <a:spcBef>
                <a:spcPts val="600"/>
              </a:spcBef>
              <a:spcAft>
                <a:spcPts val="0"/>
              </a:spcAft>
              <a:buSzPts val="1000"/>
              <a:buChar char="▪"/>
              <a:defRPr sz="1200"/>
            </a:lvl7pPr>
            <a:lvl8pPr indent="-304800" lvl="7" marL="3657600" rtl="0" algn="l">
              <a:lnSpc>
                <a:spcPct val="90000"/>
              </a:lnSpc>
              <a:spcBef>
                <a:spcPts val="600"/>
              </a:spcBef>
              <a:spcAft>
                <a:spcPts val="0"/>
              </a:spcAft>
              <a:buSzPts val="1200"/>
              <a:buChar char="–"/>
              <a:defRPr sz="1200"/>
            </a:lvl8pPr>
            <a:lvl9pPr indent="-292100" lvl="8" marL="4114800" rtl="0" algn="l">
              <a:lnSpc>
                <a:spcPct val="90000"/>
              </a:lnSpc>
              <a:spcBef>
                <a:spcPts val="600"/>
              </a:spcBef>
              <a:spcAft>
                <a:spcPts val="0"/>
              </a:spcAft>
              <a:buSzPts val="1000"/>
              <a:buChar char="▪"/>
              <a:defRPr sz="1200"/>
            </a:lvl9pPr>
          </a:lstStyle>
          <a:p/>
        </p:txBody>
      </p:sp>
      <p:sp>
        <p:nvSpPr>
          <p:cNvPr id="115" name="Google Shape;115;p21"/>
          <p:cNvSpPr txBox="1"/>
          <p:nvPr>
            <p:ph idx="2" type="body"/>
          </p:nvPr>
        </p:nvSpPr>
        <p:spPr>
          <a:xfrm>
            <a:off x="4674354" y="1428749"/>
            <a:ext cx="3327600" cy="30669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1400"/>
              </a:spcBef>
              <a:spcAft>
                <a:spcPts val="0"/>
              </a:spcAft>
              <a:buSzPts val="1400"/>
              <a:buChar char="▪"/>
              <a:defRPr sz="1800"/>
            </a:lvl1pPr>
            <a:lvl2pPr indent="-323850" lvl="1" marL="914400" rtl="0" algn="l">
              <a:lnSpc>
                <a:spcPct val="90000"/>
              </a:lnSpc>
              <a:spcBef>
                <a:spcPts val="800"/>
              </a:spcBef>
              <a:spcAft>
                <a:spcPts val="0"/>
              </a:spcAft>
              <a:buSzPts val="1500"/>
              <a:buChar char="–"/>
              <a:defRPr sz="1500"/>
            </a:lvl2pPr>
            <a:lvl3pPr indent="-298450" lvl="2" marL="1371600" rtl="0" algn="l">
              <a:lnSpc>
                <a:spcPct val="90000"/>
              </a:lnSpc>
              <a:spcBef>
                <a:spcPts val="600"/>
              </a:spcBef>
              <a:spcAft>
                <a:spcPts val="0"/>
              </a:spcAft>
              <a:buSzPts val="1100"/>
              <a:buChar char="▪"/>
              <a:defRPr sz="1400"/>
            </a:lvl3pPr>
            <a:lvl4pPr indent="-304800" lvl="3" marL="1828800" rtl="0" algn="l">
              <a:lnSpc>
                <a:spcPct val="90000"/>
              </a:lnSpc>
              <a:spcBef>
                <a:spcPts val="600"/>
              </a:spcBef>
              <a:spcAft>
                <a:spcPts val="0"/>
              </a:spcAft>
              <a:buSzPts val="1200"/>
              <a:buChar char="–"/>
              <a:defRPr sz="1200"/>
            </a:lvl4pPr>
            <a:lvl5pPr indent="-292100" lvl="4" marL="2286000" rtl="0" algn="l">
              <a:lnSpc>
                <a:spcPct val="90000"/>
              </a:lnSpc>
              <a:spcBef>
                <a:spcPts val="600"/>
              </a:spcBef>
              <a:spcAft>
                <a:spcPts val="0"/>
              </a:spcAft>
              <a:buSzPts val="1000"/>
              <a:buChar char="▪"/>
              <a:defRPr sz="1200"/>
            </a:lvl5pPr>
            <a:lvl6pPr indent="-304800" lvl="5" marL="2743200" rtl="0" algn="l">
              <a:lnSpc>
                <a:spcPct val="90000"/>
              </a:lnSpc>
              <a:spcBef>
                <a:spcPts val="600"/>
              </a:spcBef>
              <a:spcAft>
                <a:spcPts val="0"/>
              </a:spcAft>
              <a:buSzPts val="1200"/>
              <a:buChar char="–"/>
              <a:defRPr sz="1200"/>
            </a:lvl6pPr>
            <a:lvl7pPr indent="-292100" lvl="6" marL="3200400" rtl="0" algn="l">
              <a:lnSpc>
                <a:spcPct val="90000"/>
              </a:lnSpc>
              <a:spcBef>
                <a:spcPts val="600"/>
              </a:spcBef>
              <a:spcAft>
                <a:spcPts val="0"/>
              </a:spcAft>
              <a:buSzPts val="1000"/>
              <a:buChar char="▪"/>
              <a:defRPr sz="1200"/>
            </a:lvl7pPr>
            <a:lvl8pPr indent="-304800" lvl="7" marL="3657600" rtl="0" algn="l">
              <a:lnSpc>
                <a:spcPct val="90000"/>
              </a:lnSpc>
              <a:spcBef>
                <a:spcPts val="600"/>
              </a:spcBef>
              <a:spcAft>
                <a:spcPts val="0"/>
              </a:spcAft>
              <a:buSzPts val="1200"/>
              <a:buChar char="–"/>
              <a:defRPr sz="1200"/>
            </a:lvl8pPr>
            <a:lvl9pPr indent="-292100" lvl="8" marL="4114800" rtl="0" algn="l">
              <a:lnSpc>
                <a:spcPct val="90000"/>
              </a:lnSpc>
              <a:spcBef>
                <a:spcPts val="600"/>
              </a:spcBef>
              <a:spcAft>
                <a:spcPts val="0"/>
              </a:spcAft>
              <a:buSzPts val="1000"/>
              <a:buChar char="▪"/>
              <a:defRPr sz="1200"/>
            </a:lvl9pPr>
          </a:lstStyle>
          <a:p/>
        </p:txBody>
      </p:sp>
      <p:sp>
        <p:nvSpPr>
          <p:cNvPr id="116" name="Google Shape;116;p21"/>
          <p:cNvSpPr txBox="1"/>
          <p:nvPr>
            <p:ph idx="11" type="ftr"/>
          </p:nvPr>
        </p:nvSpPr>
        <p:spPr>
          <a:xfrm>
            <a:off x="1168188" y="4887649"/>
            <a:ext cx="4510500" cy="171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 name="Google Shape;117;p21"/>
          <p:cNvSpPr txBox="1"/>
          <p:nvPr>
            <p:ph idx="10" type="dt"/>
          </p:nvPr>
        </p:nvSpPr>
        <p:spPr>
          <a:xfrm>
            <a:off x="5997334" y="4887649"/>
            <a:ext cx="9960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 name="Google Shape;118;p21"/>
          <p:cNvSpPr txBox="1"/>
          <p:nvPr>
            <p:ph idx="12" type="sldNum"/>
          </p:nvPr>
        </p:nvSpPr>
        <p:spPr>
          <a:xfrm>
            <a:off x="7299471" y="4887649"/>
            <a:ext cx="702300" cy="171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9" name="Shape 119"/>
        <p:cNvGrpSpPr/>
        <p:nvPr/>
      </p:nvGrpSpPr>
      <p:grpSpPr>
        <a:xfrm>
          <a:off x="0" y="0"/>
          <a:ext cx="0" cy="0"/>
          <a:chOff x="0" y="0"/>
          <a:chExt cx="0" cy="0"/>
        </a:xfrm>
      </p:grpSpPr>
      <p:sp>
        <p:nvSpPr>
          <p:cNvPr id="120" name="Google Shape;120;p22"/>
          <p:cNvSpPr txBox="1"/>
          <p:nvPr>
            <p:ph type="title"/>
          </p:nvPr>
        </p:nvSpPr>
        <p:spPr>
          <a:xfrm>
            <a:off x="1142107" y="1428750"/>
            <a:ext cx="6859800" cy="20001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45D7E"/>
              </a:buClr>
              <a:buSzPts val="4100"/>
              <a:buFont typeface="Calibri"/>
              <a:buNone/>
              <a:defRPr b="0" sz="4100" cap="none"/>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1" name="Google Shape;121;p22"/>
          <p:cNvSpPr txBox="1"/>
          <p:nvPr>
            <p:ph idx="1" type="body"/>
          </p:nvPr>
        </p:nvSpPr>
        <p:spPr>
          <a:xfrm>
            <a:off x="1142107" y="3657600"/>
            <a:ext cx="6173700" cy="8574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0"/>
              </a:spcBef>
              <a:spcAft>
                <a:spcPts val="0"/>
              </a:spcAft>
              <a:buSzPts val="1400"/>
              <a:buNone/>
              <a:defRPr sz="1800">
                <a:solidFill>
                  <a:schemeClr val="dk1"/>
                </a:solidFill>
              </a:defRPr>
            </a:lvl1pPr>
            <a:lvl2pPr indent="-228600" lvl="1" marL="914400" rtl="0" algn="l">
              <a:lnSpc>
                <a:spcPct val="90000"/>
              </a:lnSpc>
              <a:spcBef>
                <a:spcPts val="800"/>
              </a:spcBef>
              <a:spcAft>
                <a:spcPts val="0"/>
              </a:spcAft>
              <a:buSzPts val="1400"/>
              <a:buNone/>
              <a:defRPr sz="1400">
                <a:solidFill>
                  <a:srgbClr val="888888"/>
                </a:solidFill>
              </a:defRPr>
            </a:lvl2pPr>
            <a:lvl3pPr indent="-228600" lvl="2" marL="1371600" rtl="0" algn="l">
              <a:lnSpc>
                <a:spcPct val="90000"/>
              </a:lnSpc>
              <a:spcBef>
                <a:spcPts val="600"/>
              </a:spcBef>
              <a:spcAft>
                <a:spcPts val="0"/>
              </a:spcAft>
              <a:buSzPts val="1000"/>
              <a:buNone/>
              <a:defRPr sz="1200">
                <a:solidFill>
                  <a:srgbClr val="888888"/>
                </a:solidFill>
              </a:defRPr>
            </a:lvl3pPr>
            <a:lvl4pPr indent="-228600" lvl="3" marL="1828800" rtl="0" algn="l">
              <a:lnSpc>
                <a:spcPct val="90000"/>
              </a:lnSpc>
              <a:spcBef>
                <a:spcPts val="600"/>
              </a:spcBef>
              <a:spcAft>
                <a:spcPts val="0"/>
              </a:spcAft>
              <a:buSzPts val="1100"/>
              <a:buNone/>
              <a:defRPr sz="1100">
                <a:solidFill>
                  <a:srgbClr val="888888"/>
                </a:solidFill>
              </a:defRPr>
            </a:lvl4pPr>
            <a:lvl5pPr indent="-228600" lvl="4" marL="2286000" rtl="0" algn="l">
              <a:lnSpc>
                <a:spcPct val="90000"/>
              </a:lnSpc>
              <a:spcBef>
                <a:spcPts val="600"/>
              </a:spcBef>
              <a:spcAft>
                <a:spcPts val="0"/>
              </a:spcAft>
              <a:buSzPts val="800"/>
              <a:buNone/>
              <a:defRPr sz="1100">
                <a:solidFill>
                  <a:srgbClr val="888888"/>
                </a:solidFill>
              </a:defRPr>
            </a:lvl5pPr>
            <a:lvl6pPr indent="-228600" lvl="5" marL="2743200" rtl="0" algn="l">
              <a:lnSpc>
                <a:spcPct val="90000"/>
              </a:lnSpc>
              <a:spcBef>
                <a:spcPts val="600"/>
              </a:spcBef>
              <a:spcAft>
                <a:spcPts val="0"/>
              </a:spcAft>
              <a:buSzPts val="1100"/>
              <a:buNone/>
              <a:defRPr sz="1100">
                <a:solidFill>
                  <a:srgbClr val="888888"/>
                </a:solidFill>
              </a:defRPr>
            </a:lvl6pPr>
            <a:lvl7pPr indent="-228600" lvl="6" marL="3200400" rtl="0" algn="l">
              <a:lnSpc>
                <a:spcPct val="90000"/>
              </a:lnSpc>
              <a:spcBef>
                <a:spcPts val="600"/>
              </a:spcBef>
              <a:spcAft>
                <a:spcPts val="0"/>
              </a:spcAft>
              <a:buSzPts val="800"/>
              <a:buNone/>
              <a:defRPr sz="1100">
                <a:solidFill>
                  <a:srgbClr val="888888"/>
                </a:solidFill>
              </a:defRPr>
            </a:lvl7pPr>
            <a:lvl8pPr indent="-228600" lvl="7" marL="3657600" rtl="0" algn="l">
              <a:lnSpc>
                <a:spcPct val="90000"/>
              </a:lnSpc>
              <a:spcBef>
                <a:spcPts val="600"/>
              </a:spcBef>
              <a:spcAft>
                <a:spcPts val="0"/>
              </a:spcAft>
              <a:buSzPts val="1100"/>
              <a:buNone/>
              <a:defRPr sz="1100">
                <a:solidFill>
                  <a:srgbClr val="888888"/>
                </a:solidFill>
              </a:defRPr>
            </a:lvl8pPr>
            <a:lvl9pPr indent="-228600" lvl="8" marL="4114800" rtl="0" algn="l">
              <a:lnSpc>
                <a:spcPct val="90000"/>
              </a:lnSpc>
              <a:spcBef>
                <a:spcPts val="600"/>
              </a:spcBef>
              <a:spcAft>
                <a:spcPts val="0"/>
              </a:spcAft>
              <a:buSzPts val="800"/>
              <a:buNone/>
              <a:defRPr sz="1100">
                <a:solidFill>
                  <a:srgbClr val="888888"/>
                </a:solidFill>
              </a:defRPr>
            </a:lvl9pPr>
          </a:lstStyle>
          <a:p/>
        </p:txBody>
      </p:sp>
      <p:sp>
        <p:nvSpPr>
          <p:cNvPr id="122" name="Google Shape;122;p22"/>
          <p:cNvSpPr txBox="1"/>
          <p:nvPr>
            <p:ph idx="11" type="ftr"/>
          </p:nvPr>
        </p:nvSpPr>
        <p:spPr>
          <a:xfrm>
            <a:off x="1168188" y="4887649"/>
            <a:ext cx="4510500" cy="171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3" name="Google Shape;123;p22"/>
          <p:cNvSpPr txBox="1"/>
          <p:nvPr>
            <p:ph idx="10" type="dt"/>
          </p:nvPr>
        </p:nvSpPr>
        <p:spPr>
          <a:xfrm>
            <a:off x="5997334" y="4887649"/>
            <a:ext cx="9960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4" name="Google Shape;124;p22"/>
          <p:cNvSpPr txBox="1"/>
          <p:nvPr>
            <p:ph idx="12" type="sldNum"/>
          </p:nvPr>
        </p:nvSpPr>
        <p:spPr>
          <a:xfrm>
            <a:off x="7299471" y="4887649"/>
            <a:ext cx="702300" cy="171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5" name="Shape 125"/>
        <p:cNvGrpSpPr/>
        <p:nvPr/>
      </p:nvGrpSpPr>
      <p:grpSpPr>
        <a:xfrm>
          <a:off x="0" y="0"/>
          <a:ext cx="0" cy="0"/>
          <a:chOff x="0" y="0"/>
          <a:chExt cx="0" cy="0"/>
        </a:xfrm>
      </p:grpSpPr>
      <p:sp>
        <p:nvSpPr>
          <p:cNvPr id="126" name="Google Shape;126;p23"/>
          <p:cNvSpPr txBox="1"/>
          <p:nvPr>
            <p:ph type="title"/>
          </p:nvPr>
        </p:nvSpPr>
        <p:spPr>
          <a:xfrm rot="5400000">
            <a:off x="5522610" y="2057400"/>
            <a:ext cx="4057800" cy="8574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45D7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7" name="Google Shape;127;p23"/>
          <p:cNvSpPr txBox="1"/>
          <p:nvPr>
            <p:ph idx="1" type="body"/>
          </p:nvPr>
        </p:nvSpPr>
        <p:spPr>
          <a:xfrm rot="5400000">
            <a:off x="1999959" y="-400800"/>
            <a:ext cx="4057800" cy="57738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1400"/>
              </a:spcBef>
              <a:spcAft>
                <a:spcPts val="0"/>
              </a:spcAft>
              <a:buSzPts val="1100"/>
              <a:buChar char="▪"/>
              <a:defRPr/>
            </a:lvl1pPr>
            <a:lvl2pPr indent="-317500" lvl="1" marL="914400" rtl="0" algn="l">
              <a:lnSpc>
                <a:spcPct val="90000"/>
              </a:lnSpc>
              <a:spcBef>
                <a:spcPts val="800"/>
              </a:spcBef>
              <a:spcAft>
                <a:spcPts val="0"/>
              </a:spcAft>
              <a:buSzPts val="1400"/>
              <a:buChar char="–"/>
              <a:defRPr/>
            </a:lvl2pPr>
            <a:lvl3pPr indent="-298450" lvl="2" marL="1371600" rtl="0" algn="l">
              <a:lnSpc>
                <a:spcPct val="90000"/>
              </a:lnSpc>
              <a:spcBef>
                <a:spcPts val="600"/>
              </a:spcBef>
              <a:spcAft>
                <a:spcPts val="0"/>
              </a:spcAft>
              <a:buSzPts val="1100"/>
              <a:buChar char="▪"/>
              <a:defRPr/>
            </a:lvl3pPr>
            <a:lvl4pPr indent="-317500" lvl="3" marL="1828800" rtl="0" algn="l">
              <a:lnSpc>
                <a:spcPct val="90000"/>
              </a:lnSpc>
              <a:spcBef>
                <a:spcPts val="600"/>
              </a:spcBef>
              <a:spcAft>
                <a:spcPts val="0"/>
              </a:spcAft>
              <a:buSzPts val="1400"/>
              <a:buChar char="–"/>
              <a:defRPr/>
            </a:lvl4pPr>
            <a:lvl5pPr indent="-292100" lvl="4" marL="2286000" rtl="0" algn="l">
              <a:lnSpc>
                <a:spcPct val="90000"/>
              </a:lnSpc>
              <a:spcBef>
                <a:spcPts val="600"/>
              </a:spcBef>
              <a:spcAft>
                <a:spcPts val="0"/>
              </a:spcAft>
              <a:buSzPts val="1000"/>
              <a:buChar char="▪"/>
              <a:defRPr/>
            </a:lvl5pPr>
            <a:lvl6pPr indent="-304800" lvl="5" marL="2743200" rtl="0" algn="l">
              <a:lnSpc>
                <a:spcPct val="90000"/>
              </a:lnSpc>
              <a:spcBef>
                <a:spcPts val="600"/>
              </a:spcBef>
              <a:spcAft>
                <a:spcPts val="0"/>
              </a:spcAft>
              <a:buSzPts val="1200"/>
              <a:buChar char="–"/>
              <a:defRPr/>
            </a:lvl6pPr>
            <a:lvl7pPr indent="-292100" lvl="6" marL="3200400" rtl="0" algn="l">
              <a:lnSpc>
                <a:spcPct val="90000"/>
              </a:lnSpc>
              <a:spcBef>
                <a:spcPts val="600"/>
              </a:spcBef>
              <a:spcAft>
                <a:spcPts val="0"/>
              </a:spcAft>
              <a:buSzPts val="1000"/>
              <a:buChar char="▪"/>
              <a:defRPr/>
            </a:lvl7pPr>
            <a:lvl8pPr indent="-304800" lvl="7" marL="3657600" rtl="0" algn="l">
              <a:lnSpc>
                <a:spcPct val="90000"/>
              </a:lnSpc>
              <a:spcBef>
                <a:spcPts val="600"/>
              </a:spcBef>
              <a:spcAft>
                <a:spcPts val="0"/>
              </a:spcAft>
              <a:buSzPts val="1200"/>
              <a:buChar char="–"/>
              <a:defRPr/>
            </a:lvl8pPr>
            <a:lvl9pPr indent="-292100" lvl="8" marL="4114800" rtl="0" algn="l">
              <a:lnSpc>
                <a:spcPct val="90000"/>
              </a:lnSpc>
              <a:spcBef>
                <a:spcPts val="600"/>
              </a:spcBef>
              <a:spcAft>
                <a:spcPts val="0"/>
              </a:spcAft>
              <a:buSzPts val="1000"/>
              <a:buChar char="▪"/>
              <a:defRPr/>
            </a:lvl9pPr>
          </a:lstStyle>
          <a:p/>
        </p:txBody>
      </p:sp>
      <p:sp>
        <p:nvSpPr>
          <p:cNvPr id="128" name="Google Shape;128;p23"/>
          <p:cNvSpPr txBox="1"/>
          <p:nvPr>
            <p:ph idx="11" type="ftr"/>
          </p:nvPr>
        </p:nvSpPr>
        <p:spPr>
          <a:xfrm>
            <a:off x="1168188" y="4887649"/>
            <a:ext cx="4510500" cy="171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9" name="Google Shape;129;p23"/>
          <p:cNvSpPr txBox="1"/>
          <p:nvPr>
            <p:ph idx="10" type="dt"/>
          </p:nvPr>
        </p:nvSpPr>
        <p:spPr>
          <a:xfrm>
            <a:off x="5997334" y="4887649"/>
            <a:ext cx="9960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0" name="Google Shape;130;p23"/>
          <p:cNvSpPr txBox="1"/>
          <p:nvPr>
            <p:ph idx="12" type="sldNum"/>
          </p:nvPr>
        </p:nvSpPr>
        <p:spPr>
          <a:xfrm>
            <a:off x="7299471" y="4887649"/>
            <a:ext cx="702300" cy="171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31" name="Shape 131"/>
        <p:cNvGrpSpPr/>
        <p:nvPr/>
      </p:nvGrpSpPr>
      <p:grpSpPr>
        <a:xfrm>
          <a:off x="0" y="0"/>
          <a:ext cx="0" cy="0"/>
          <a:chOff x="0" y="0"/>
          <a:chExt cx="0" cy="0"/>
        </a:xfrm>
      </p:grpSpPr>
      <p:sp>
        <p:nvSpPr>
          <p:cNvPr id="132" name="Google Shape;132;p24"/>
          <p:cNvSpPr txBox="1"/>
          <p:nvPr>
            <p:ph type="title"/>
          </p:nvPr>
        </p:nvSpPr>
        <p:spPr>
          <a:xfrm>
            <a:off x="170303" y="457200"/>
            <a:ext cx="7831500" cy="4845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45D7E"/>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3" name="Google Shape;133;p24"/>
          <p:cNvSpPr txBox="1"/>
          <p:nvPr>
            <p:ph idx="1" type="body"/>
          </p:nvPr>
        </p:nvSpPr>
        <p:spPr>
          <a:xfrm>
            <a:off x="1142455" y="1428750"/>
            <a:ext cx="6859200" cy="27732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1400"/>
              </a:spcBef>
              <a:spcAft>
                <a:spcPts val="0"/>
              </a:spcAft>
              <a:buSzPts val="1100"/>
              <a:buChar char="▪"/>
              <a:defRPr/>
            </a:lvl1pPr>
            <a:lvl2pPr indent="-317500" lvl="1" marL="914400" rtl="0" algn="l">
              <a:lnSpc>
                <a:spcPct val="90000"/>
              </a:lnSpc>
              <a:spcBef>
                <a:spcPts val="800"/>
              </a:spcBef>
              <a:spcAft>
                <a:spcPts val="0"/>
              </a:spcAft>
              <a:buSzPts val="1400"/>
              <a:buChar char="–"/>
              <a:defRPr/>
            </a:lvl2pPr>
            <a:lvl3pPr indent="-298450" lvl="2" marL="1371600" rtl="0" algn="l">
              <a:lnSpc>
                <a:spcPct val="90000"/>
              </a:lnSpc>
              <a:spcBef>
                <a:spcPts val="600"/>
              </a:spcBef>
              <a:spcAft>
                <a:spcPts val="0"/>
              </a:spcAft>
              <a:buSzPts val="1100"/>
              <a:buChar char="▪"/>
              <a:defRPr/>
            </a:lvl3pPr>
            <a:lvl4pPr indent="-317500" lvl="3" marL="1828800" rtl="0" algn="l">
              <a:lnSpc>
                <a:spcPct val="90000"/>
              </a:lnSpc>
              <a:spcBef>
                <a:spcPts val="600"/>
              </a:spcBef>
              <a:spcAft>
                <a:spcPts val="0"/>
              </a:spcAft>
              <a:buSzPts val="1400"/>
              <a:buChar char="–"/>
              <a:defRPr/>
            </a:lvl4pPr>
            <a:lvl5pPr indent="-298450" lvl="4" marL="2286000" rtl="0" algn="l">
              <a:lnSpc>
                <a:spcPct val="90000"/>
              </a:lnSpc>
              <a:spcBef>
                <a:spcPts val="600"/>
              </a:spcBef>
              <a:spcAft>
                <a:spcPts val="0"/>
              </a:spcAft>
              <a:buSzPts val="1100"/>
              <a:buChar char="▪"/>
              <a:defRPr/>
            </a:lvl5pPr>
            <a:lvl6pPr indent="-317500" lvl="5" marL="2743200" rtl="0" algn="l">
              <a:lnSpc>
                <a:spcPct val="90000"/>
              </a:lnSpc>
              <a:spcBef>
                <a:spcPts val="600"/>
              </a:spcBef>
              <a:spcAft>
                <a:spcPts val="0"/>
              </a:spcAft>
              <a:buSzPts val="1400"/>
              <a:buChar char="–"/>
              <a:defRPr/>
            </a:lvl6pPr>
            <a:lvl7pPr indent="-298450" lvl="6" marL="3200400" rtl="0" algn="l">
              <a:lnSpc>
                <a:spcPct val="90000"/>
              </a:lnSpc>
              <a:spcBef>
                <a:spcPts val="600"/>
              </a:spcBef>
              <a:spcAft>
                <a:spcPts val="0"/>
              </a:spcAft>
              <a:buSzPts val="1100"/>
              <a:buChar char="▪"/>
              <a:defRPr/>
            </a:lvl7pPr>
            <a:lvl8pPr indent="-317500" lvl="7" marL="3657600" rtl="0" algn="l">
              <a:lnSpc>
                <a:spcPct val="90000"/>
              </a:lnSpc>
              <a:spcBef>
                <a:spcPts val="600"/>
              </a:spcBef>
              <a:spcAft>
                <a:spcPts val="0"/>
              </a:spcAft>
              <a:buSzPts val="1400"/>
              <a:buChar char="–"/>
              <a:defRPr/>
            </a:lvl8pPr>
            <a:lvl9pPr indent="-298450" lvl="8" marL="4114800" rtl="0" algn="l">
              <a:lnSpc>
                <a:spcPct val="90000"/>
              </a:lnSpc>
              <a:spcBef>
                <a:spcPts val="600"/>
              </a:spcBef>
              <a:spcAft>
                <a:spcPts val="0"/>
              </a:spcAft>
              <a:buSzPts val="1100"/>
              <a:buChar char="▪"/>
              <a:defRPr/>
            </a:lvl9pPr>
          </a:lstStyle>
          <a:p/>
        </p:txBody>
      </p:sp>
      <p:sp>
        <p:nvSpPr>
          <p:cNvPr id="134" name="Google Shape;134;p24"/>
          <p:cNvSpPr txBox="1"/>
          <p:nvPr>
            <p:ph idx="11" type="ftr"/>
          </p:nvPr>
        </p:nvSpPr>
        <p:spPr>
          <a:xfrm>
            <a:off x="1168188" y="4887649"/>
            <a:ext cx="4510500" cy="171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5" name="Google Shape;135;p24"/>
          <p:cNvSpPr txBox="1"/>
          <p:nvPr>
            <p:ph idx="10" type="dt"/>
          </p:nvPr>
        </p:nvSpPr>
        <p:spPr>
          <a:xfrm>
            <a:off x="5997334" y="4887649"/>
            <a:ext cx="9960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6" name="Google Shape;136;p24"/>
          <p:cNvSpPr txBox="1"/>
          <p:nvPr>
            <p:ph idx="12" type="sldNum"/>
          </p:nvPr>
        </p:nvSpPr>
        <p:spPr>
          <a:xfrm>
            <a:off x="7299471" y="4887649"/>
            <a:ext cx="702300" cy="171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1.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0" y="4732020"/>
            <a:ext cx="9145147" cy="411480"/>
            <a:chOff x="0" y="6309360"/>
            <a:chExt cx="12190279" cy="548640"/>
          </a:xfrm>
        </p:grpSpPr>
        <p:sp>
          <p:nvSpPr>
            <p:cNvPr id="52" name="Google Shape;52;p13"/>
            <p:cNvSpPr/>
            <p:nvPr/>
          </p:nvSpPr>
          <p:spPr>
            <a:xfrm>
              <a:off x="0" y="6400800"/>
              <a:ext cx="12188700" cy="457200"/>
            </a:xfrm>
            <a:prstGeom prst="rect">
              <a:avLst/>
            </a:prstGeom>
            <a:blipFill rotWithShape="1">
              <a:blip r:embed="rId1">
                <a:alphaModFix/>
              </a:blip>
              <a:tile algn="ctr" flip="none" tx="0" sx="99997" ty="0" sy="99997"/>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3" name="Google Shape;53;p13"/>
            <p:cNvSpPr/>
            <p:nvPr/>
          </p:nvSpPr>
          <p:spPr>
            <a:xfrm>
              <a:off x="1279" y="6309360"/>
              <a:ext cx="12189000" cy="972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4" name="Google Shape;54;p13"/>
            <p:cNvSpPr/>
            <p:nvPr/>
          </p:nvSpPr>
          <p:spPr>
            <a:xfrm>
              <a:off x="1279" y="6379143"/>
              <a:ext cx="12189000" cy="27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nvGrpSpPr>
          <p:cNvPr id="55" name="Google Shape;55;p13"/>
          <p:cNvGrpSpPr/>
          <p:nvPr/>
        </p:nvGrpSpPr>
        <p:grpSpPr>
          <a:xfrm>
            <a:off x="960" y="0"/>
            <a:ext cx="9144188" cy="239951"/>
            <a:chOff x="1279" y="0"/>
            <a:chExt cx="12189000" cy="319934"/>
          </a:xfrm>
        </p:grpSpPr>
        <p:sp>
          <p:nvSpPr>
            <p:cNvPr id="56" name="Google Shape;56;p13"/>
            <p:cNvSpPr/>
            <p:nvPr/>
          </p:nvSpPr>
          <p:spPr>
            <a:xfrm>
              <a:off x="1279" y="0"/>
              <a:ext cx="12189000" cy="1701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7" name="Google Shape;57;p13"/>
            <p:cNvSpPr/>
            <p:nvPr/>
          </p:nvSpPr>
          <p:spPr>
            <a:xfrm>
              <a:off x="1279" y="170234"/>
              <a:ext cx="12189000" cy="1497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8" name="Google Shape;58;p13"/>
            <p:cNvSpPr/>
            <p:nvPr/>
          </p:nvSpPr>
          <p:spPr>
            <a:xfrm>
              <a:off x="1279" y="231421"/>
              <a:ext cx="12189000" cy="27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59" name="Google Shape;59;p13"/>
          <p:cNvSpPr txBox="1"/>
          <p:nvPr>
            <p:ph type="title"/>
          </p:nvPr>
        </p:nvSpPr>
        <p:spPr>
          <a:xfrm>
            <a:off x="170303" y="457200"/>
            <a:ext cx="7831500" cy="484500"/>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rgbClr val="345D7E"/>
              </a:buClr>
              <a:buSzPts val="2400"/>
              <a:buFont typeface="Calibri"/>
              <a:buNone/>
              <a:defRPr b="0" i="0" sz="2400" u="none" cap="none" strike="noStrike">
                <a:solidFill>
                  <a:srgbClr val="345D7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13"/>
          <p:cNvSpPr txBox="1"/>
          <p:nvPr>
            <p:ph idx="1" type="body"/>
          </p:nvPr>
        </p:nvSpPr>
        <p:spPr>
          <a:xfrm>
            <a:off x="1142455" y="1428750"/>
            <a:ext cx="6859200" cy="2773200"/>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90000"/>
              </a:lnSpc>
              <a:spcBef>
                <a:spcPts val="1400"/>
              </a:spcBef>
              <a:spcAft>
                <a:spcPts val="0"/>
              </a:spcAft>
              <a:buClr>
                <a:schemeClr val="dk1"/>
              </a:buClr>
              <a:buSzPts val="1400"/>
              <a:buFont typeface="Noto Sans Symbols"/>
              <a:buChar char="▪"/>
              <a:defRPr b="0" i="0" sz="1800" u="none" cap="none" strike="noStrike">
                <a:solidFill>
                  <a:schemeClr val="dk1"/>
                </a:solidFill>
                <a:latin typeface="Calibri"/>
                <a:ea typeface="Calibri"/>
                <a:cs typeface="Calibri"/>
                <a:sym typeface="Calibri"/>
              </a:defRPr>
            </a:lvl1pPr>
            <a:lvl2pPr indent="-323850" lvl="1" marL="914400" marR="0" rtl="0" algn="l">
              <a:lnSpc>
                <a:spcPct val="90000"/>
              </a:lnSpc>
              <a:spcBef>
                <a:spcPts val="8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2pPr>
            <a:lvl3pPr indent="-298450" lvl="2" marL="1371600" marR="0" rtl="0" algn="l">
              <a:lnSpc>
                <a:spcPct val="90000"/>
              </a:lnSpc>
              <a:spcBef>
                <a:spcPts val="600"/>
              </a:spcBef>
              <a:spcAft>
                <a:spcPts val="0"/>
              </a:spcAft>
              <a:buClr>
                <a:schemeClr val="dk1"/>
              </a:buClr>
              <a:buSzPts val="1100"/>
              <a:buFont typeface="Noto Sans Symbols"/>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292100" lvl="4" marL="2286000" marR="0" rtl="0" algn="l">
              <a:lnSpc>
                <a:spcPct val="90000"/>
              </a:lnSpc>
              <a:spcBef>
                <a:spcPts val="600"/>
              </a:spcBef>
              <a:spcAft>
                <a:spcPts val="0"/>
              </a:spcAft>
              <a:buClr>
                <a:schemeClr val="dk1"/>
              </a:buClr>
              <a:buSzPts val="1000"/>
              <a:buFont typeface="Noto Sans Symbols"/>
              <a:buChar char="▪"/>
              <a:defRPr b="0" i="0" sz="1200" u="none" cap="none" strike="noStrike">
                <a:solidFill>
                  <a:schemeClr val="dk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292100" lvl="6" marL="3200400" marR="0" rtl="0" algn="l">
              <a:lnSpc>
                <a:spcPct val="90000"/>
              </a:lnSpc>
              <a:spcBef>
                <a:spcPts val="600"/>
              </a:spcBef>
              <a:spcAft>
                <a:spcPts val="0"/>
              </a:spcAft>
              <a:buClr>
                <a:schemeClr val="dk1"/>
              </a:buClr>
              <a:buSzPts val="1000"/>
              <a:buFont typeface="Noto Sans Symbols"/>
              <a:buChar char="▪"/>
              <a:defRPr b="0" i="0" sz="1200" u="none" cap="none" strike="noStrike">
                <a:solidFill>
                  <a:schemeClr val="dk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292100" lvl="8" marL="4114800" marR="0" rtl="0" algn="l">
              <a:lnSpc>
                <a:spcPct val="90000"/>
              </a:lnSpc>
              <a:spcBef>
                <a:spcPts val="600"/>
              </a:spcBef>
              <a:spcAft>
                <a:spcPts val="0"/>
              </a:spcAft>
              <a:buClr>
                <a:schemeClr val="dk1"/>
              </a:buClr>
              <a:buSzPts val="1000"/>
              <a:buFont typeface="Noto Sans Symbols"/>
              <a:buChar char="▪"/>
              <a:defRPr b="0" i="0" sz="1200" u="none" cap="none" strike="noStrike">
                <a:solidFill>
                  <a:schemeClr val="dk1"/>
                </a:solidFill>
                <a:latin typeface="Calibri"/>
                <a:ea typeface="Calibri"/>
                <a:cs typeface="Calibri"/>
                <a:sym typeface="Calibri"/>
              </a:defRPr>
            </a:lvl9pPr>
          </a:lstStyle>
          <a:p/>
        </p:txBody>
      </p:sp>
      <p:sp>
        <p:nvSpPr>
          <p:cNvPr id="61" name="Google Shape;61;p13"/>
          <p:cNvSpPr txBox="1"/>
          <p:nvPr>
            <p:ph idx="11" type="ftr"/>
          </p:nvPr>
        </p:nvSpPr>
        <p:spPr>
          <a:xfrm>
            <a:off x="1168188" y="4887649"/>
            <a:ext cx="4510500" cy="1716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2" name="Google Shape;62;p13"/>
          <p:cNvSpPr txBox="1"/>
          <p:nvPr>
            <p:ph idx="10" type="dt"/>
          </p:nvPr>
        </p:nvSpPr>
        <p:spPr>
          <a:xfrm>
            <a:off x="5997334" y="4887649"/>
            <a:ext cx="996000" cy="1716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3" name="Google Shape;63;p13"/>
          <p:cNvSpPr txBox="1"/>
          <p:nvPr>
            <p:ph idx="12" type="sldNum"/>
          </p:nvPr>
        </p:nvSpPr>
        <p:spPr>
          <a:xfrm>
            <a:off x="7299471" y="4887649"/>
            <a:ext cx="702300" cy="171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descr="图片包含 文本&#10;&#10;描述已自动生成" id="64" name="Google Shape;64;p13"/>
          <p:cNvPicPr preferRelativeResize="0"/>
          <p:nvPr/>
        </p:nvPicPr>
        <p:blipFill rotWithShape="1">
          <a:blip r:embed="rId2">
            <a:alphaModFix/>
          </a:blip>
          <a:srcRect b="0" l="0" r="0" t="0"/>
          <a:stretch/>
        </p:blipFill>
        <p:spPr>
          <a:xfrm>
            <a:off x="8059599" y="240030"/>
            <a:ext cx="1084659" cy="78065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ctrTitle"/>
          </p:nvPr>
        </p:nvSpPr>
        <p:spPr>
          <a:xfrm>
            <a:off x="1142108" y="1392865"/>
            <a:ext cx="6859800" cy="2000100"/>
          </a:xfrm>
          <a:prstGeom prst="rect">
            <a:avLst/>
          </a:prstGeom>
          <a:noFill/>
          <a:ln>
            <a:noFill/>
          </a:ln>
        </p:spPr>
        <p:txBody>
          <a:bodyPr anchorCtr="0" anchor="b" bIns="34275" lIns="68575" spcFirstLastPara="1" rIns="68575" wrap="square" tIns="34275">
            <a:normAutofit/>
          </a:bodyPr>
          <a:lstStyle/>
          <a:p>
            <a:pPr indent="0" lvl="0" marL="0" rtl="0" algn="l">
              <a:lnSpc>
                <a:spcPct val="80000"/>
              </a:lnSpc>
              <a:spcBef>
                <a:spcPts val="0"/>
              </a:spcBef>
              <a:spcAft>
                <a:spcPts val="0"/>
              </a:spcAft>
              <a:buClr>
                <a:srgbClr val="FFFF00"/>
              </a:buClr>
              <a:buSzPts val="6600"/>
              <a:buFont typeface="Warnes"/>
              <a:buNone/>
            </a:pPr>
            <a:r>
              <a:rPr lang="en" sz="6600">
                <a:solidFill>
                  <a:srgbClr val="FFFF00"/>
                </a:solidFill>
                <a:latin typeface="Warnes"/>
                <a:ea typeface="Warnes"/>
                <a:cs typeface="Warnes"/>
                <a:sym typeface="Warnes"/>
              </a:rPr>
              <a:t>RoboSpect</a:t>
            </a:r>
            <a:br>
              <a:rPr lang="en" sz="2400"/>
            </a:br>
            <a:r>
              <a:rPr lang="en" sz="2400"/>
              <a:t>Team G</a:t>
            </a:r>
            <a:r>
              <a:rPr i="1" lang="en" sz="2400"/>
              <a:t> </a:t>
            </a:r>
            <a:endParaRPr/>
          </a:p>
        </p:txBody>
      </p:sp>
      <p:sp>
        <p:nvSpPr>
          <p:cNvPr id="143" name="Google Shape;143;p25"/>
          <p:cNvSpPr txBox="1"/>
          <p:nvPr>
            <p:ph idx="1" type="subTitle"/>
          </p:nvPr>
        </p:nvSpPr>
        <p:spPr>
          <a:xfrm>
            <a:off x="1142106" y="3771900"/>
            <a:ext cx="7831500" cy="628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600"/>
              <a:buNone/>
            </a:pPr>
            <a:r>
              <a:rPr lang="en">
                <a:solidFill>
                  <a:srgbClr val="B85B22"/>
                </a:solidFill>
              </a:rPr>
              <a:t>STANDARDS AND REGULATIONS PRESENTATION</a:t>
            </a:r>
            <a:br>
              <a:rPr lang="en"/>
            </a:br>
            <a:r>
              <a:rPr lang="en"/>
              <a:t>Nov 6, 2023</a:t>
            </a:r>
            <a:endParaRPr/>
          </a:p>
        </p:txBody>
      </p:sp>
      <p:sp>
        <p:nvSpPr>
          <p:cNvPr id="144" name="Google Shape;144;p25"/>
          <p:cNvSpPr txBox="1"/>
          <p:nvPr>
            <p:ph idx="11" type="ftr"/>
          </p:nvPr>
        </p:nvSpPr>
        <p:spPr>
          <a:xfrm>
            <a:off x="1168188" y="4887649"/>
            <a:ext cx="4510500" cy="1716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
              <a:t>RoboSpect</a:t>
            </a:r>
            <a:endParaRPr/>
          </a:p>
        </p:txBody>
      </p:sp>
      <p:sp>
        <p:nvSpPr>
          <p:cNvPr id="145" name="Google Shape;145;p25"/>
          <p:cNvSpPr txBox="1"/>
          <p:nvPr>
            <p:ph idx="12" type="sldNum"/>
          </p:nvPr>
        </p:nvSpPr>
        <p:spPr>
          <a:xfrm>
            <a:off x="7299471" y="4887649"/>
            <a:ext cx="702300" cy="171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455150" y="372250"/>
            <a:ext cx="7781100" cy="617400"/>
          </a:xfrm>
          <a:prstGeom prst="rect">
            <a:avLst/>
          </a:prstGeom>
        </p:spPr>
        <p:txBody>
          <a:bodyPr anchorCtr="0" anchor="b" bIns="34275" lIns="68575" spcFirstLastPara="1" rIns="68575" wrap="square" tIns="34275">
            <a:normAutofit fontScale="90000"/>
          </a:bodyPr>
          <a:lstStyle/>
          <a:p>
            <a:pPr indent="0" lvl="0" marL="0" rtl="0" algn="l">
              <a:lnSpc>
                <a:spcPct val="115000"/>
              </a:lnSpc>
              <a:spcBef>
                <a:spcPts val="0"/>
              </a:spcBef>
              <a:spcAft>
                <a:spcPts val="0"/>
              </a:spcAft>
              <a:buNone/>
            </a:pPr>
            <a:r>
              <a:rPr lang="en" sz="2800"/>
              <a:t>Requirements for Corrosion Contro</a:t>
            </a:r>
            <a:r>
              <a:rPr lang="en" sz="2800"/>
              <a:t>l</a:t>
            </a:r>
            <a:r>
              <a:rPr lang="en" sz="2800"/>
              <a:t> (Part 192, Subpart I)</a:t>
            </a:r>
            <a:endParaRPr sz="2800"/>
          </a:p>
        </p:txBody>
      </p:sp>
      <p:sp>
        <p:nvSpPr>
          <p:cNvPr id="233" name="Google Shape;233;p34"/>
          <p:cNvSpPr txBox="1"/>
          <p:nvPr>
            <p:ph idx="12" type="sldNum"/>
          </p:nvPr>
        </p:nvSpPr>
        <p:spPr>
          <a:xfrm>
            <a:off x="5476030" y="3665737"/>
            <a:ext cx="526800" cy="12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234" name="Google Shape;234;p34"/>
          <p:cNvSpPr txBox="1"/>
          <p:nvPr/>
        </p:nvSpPr>
        <p:spPr>
          <a:xfrm>
            <a:off x="455150" y="1093975"/>
            <a:ext cx="7281300" cy="3288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Purpose: </a:t>
            </a:r>
            <a:r>
              <a:rPr lang="en">
                <a:solidFill>
                  <a:schemeClr val="dk1"/>
                </a:solidFill>
                <a:latin typeface="Calibri"/>
                <a:ea typeface="Calibri"/>
                <a:cs typeface="Calibri"/>
                <a:sym typeface="Calibri"/>
              </a:rPr>
              <a:t>This subpart will detail the requirements to minimize the corrosion of metal pipelines and components.</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External Corrosion Control: </a:t>
            </a:r>
            <a:r>
              <a:rPr lang="en">
                <a:solidFill>
                  <a:schemeClr val="dk1"/>
                </a:solidFill>
                <a:latin typeface="Calibri"/>
                <a:ea typeface="Calibri"/>
                <a:cs typeface="Calibri"/>
                <a:sym typeface="Calibri"/>
              </a:rPr>
              <a:t>Details methods to control external corrosion, like cathodic protection, protective coating, and other techniques.</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Internal Corrosion Control: </a:t>
            </a:r>
            <a:r>
              <a:rPr lang="en">
                <a:solidFill>
                  <a:schemeClr val="dk1"/>
                </a:solidFill>
                <a:latin typeface="Calibri"/>
                <a:ea typeface="Calibri"/>
                <a:cs typeface="Calibri"/>
                <a:sym typeface="Calibri"/>
              </a:rPr>
              <a:t>Describes methods to control internal corrosion, like chemical treatments, cleaning pigs, or other measures.</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Monitoring: </a:t>
            </a:r>
            <a:r>
              <a:rPr lang="en">
                <a:solidFill>
                  <a:schemeClr val="dk1"/>
                </a:solidFill>
                <a:latin typeface="Calibri"/>
                <a:ea typeface="Calibri"/>
                <a:cs typeface="Calibri"/>
                <a:sym typeface="Calibri"/>
              </a:rPr>
              <a:t>Requires periodic inspection and tests to ensure that corrosion control measures are effective.</a:t>
            </a:r>
            <a:endParaRPr>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455150" y="372250"/>
            <a:ext cx="7781100" cy="617400"/>
          </a:xfrm>
          <a:prstGeom prst="rect">
            <a:avLst/>
          </a:prstGeom>
        </p:spPr>
        <p:txBody>
          <a:bodyPr anchorCtr="0" anchor="b" bIns="34275" lIns="68575" spcFirstLastPara="1" rIns="68575" wrap="square" tIns="34275">
            <a:normAutofit/>
          </a:bodyPr>
          <a:lstStyle/>
          <a:p>
            <a:pPr indent="0" lvl="0" marL="0" rtl="0" algn="l">
              <a:lnSpc>
                <a:spcPct val="115000"/>
              </a:lnSpc>
              <a:spcBef>
                <a:spcPts val="0"/>
              </a:spcBef>
              <a:spcAft>
                <a:spcPts val="0"/>
              </a:spcAft>
              <a:buNone/>
            </a:pPr>
            <a:r>
              <a:rPr lang="en" sz="2800"/>
              <a:t>Test Requirements</a:t>
            </a:r>
            <a:r>
              <a:rPr lang="en" sz="2800"/>
              <a:t> (Part 192, Subpart J)</a:t>
            </a:r>
            <a:endParaRPr sz="2800"/>
          </a:p>
        </p:txBody>
      </p:sp>
      <p:sp>
        <p:nvSpPr>
          <p:cNvPr id="241" name="Google Shape;241;p35"/>
          <p:cNvSpPr txBox="1"/>
          <p:nvPr>
            <p:ph idx="12" type="sldNum"/>
          </p:nvPr>
        </p:nvSpPr>
        <p:spPr>
          <a:xfrm>
            <a:off x="5476030" y="3665737"/>
            <a:ext cx="526800" cy="12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242" name="Google Shape;242;p35"/>
          <p:cNvSpPr txBox="1"/>
          <p:nvPr/>
        </p:nvSpPr>
        <p:spPr>
          <a:xfrm>
            <a:off x="455150" y="1093975"/>
            <a:ext cx="7281300" cy="3288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Purpose: </a:t>
            </a:r>
            <a:r>
              <a:rPr lang="en">
                <a:solidFill>
                  <a:schemeClr val="dk1"/>
                </a:solidFill>
                <a:latin typeface="Calibri"/>
                <a:ea typeface="Calibri"/>
                <a:cs typeface="Calibri"/>
                <a:sym typeface="Calibri"/>
              </a:rPr>
              <a:t>Prescribes the minimum leak-test and strength-test requirements for pipelines.</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General: </a:t>
            </a:r>
            <a:r>
              <a:rPr lang="en">
                <a:solidFill>
                  <a:schemeClr val="dk1"/>
                </a:solidFill>
                <a:latin typeface="Calibri"/>
                <a:ea typeface="Calibri"/>
                <a:cs typeface="Calibri"/>
                <a:sym typeface="Calibri"/>
              </a:rPr>
              <a:t>Before operating a new or relocated pipeline segment:</a:t>
            </a:r>
            <a:endParaRPr b="1">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a:t>
            </a:r>
            <a:r>
              <a:rPr lang="en">
                <a:solidFill>
                  <a:schemeClr val="dk1"/>
                </a:solidFill>
                <a:latin typeface="Calibri"/>
                <a:ea typeface="Calibri"/>
                <a:cs typeface="Calibri"/>
                <a:sym typeface="Calibri"/>
              </a:rPr>
              <a:t>t must be tested to confirm the maximum allowable operating pressure.</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All potentially hazardous leaks should be eliminated.</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Environmental protection and safety requirements:</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When testing, operators must ensure the safety of their employees and the public. If the hoop stress exceeds 50% of SMYS during the test, operators should restrict public access to the test area. They must also ensure the test medium is disposed of in an environmentally-friendly manner.</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455150" y="372250"/>
            <a:ext cx="7781100" cy="617400"/>
          </a:xfrm>
          <a:prstGeom prst="rect">
            <a:avLst/>
          </a:prstGeom>
        </p:spPr>
        <p:txBody>
          <a:bodyPr anchorCtr="0" anchor="b" bIns="34275" lIns="68575" spcFirstLastPara="1" rIns="68575" wrap="square" tIns="34275">
            <a:normAutofit/>
          </a:bodyPr>
          <a:lstStyle/>
          <a:p>
            <a:pPr indent="0" lvl="0" marL="0" rtl="0" algn="l">
              <a:lnSpc>
                <a:spcPct val="115000"/>
              </a:lnSpc>
              <a:spcBef>
                <a:spcPts val="0"/>
              </a:spcBef>
              <a:spcAft>
                <a:spcPts val="0"/>
              </a:spcAft>
              <a:buNone/>
            </a:pPr>
            <a:r>
              <a:rPr lang="en" sz="2800"/>
              <a:t>Maintenance</a:t>
            </a:r>
            <a:r>
              <a:rPr lang="en" sz="2800"/>
              <a:t> (Part 192, Subpart M)</a:t>
            </a:r>
            <a:endParaRPr sz="2800"/>
          </a:p>
        </p:txBody>
      </p:sp>
      <p:sp>
        <p:nvSpPr>
          <p:cNvPr id="249" name="Google Shape;249;p36"/>
          <p:cNvSpPr txBox="1"/>
          <p:nvPr>
            <p:ph idx="12" type="sldNum"/>
          </p:nvPr>
        </p:nvSpPr>
        <p:spPr>
          <a:xfrm>
            <a:off x="5476030" y="3665737"/>
            <a:ext cx="526800" cy="12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250" name="Google Shape;250;p36"/>
          <p:cNvSpPr txBox="1"/>
          <p:nvPr/>
        </p:nvSpPr>
        <p:spPr>
          <a:xfrm>
            <a:off x="455150" y="1093975"/>
            <a:ext cx="7281300" cy="3288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General: </a:t>
            </a:r>
            <a:r>
              <a:rPr lang="en">
                <a:solidFill>
                  <a:schemeClr val="dk1"/>
                </a:solidFill>
                <a:latin typeface="Calibri"/>
                <a:ea typeface="Calibri"/>
                <a:cs typeface="Calibri"/>
                <a:sym typeface="Calibri"/>
              </a:rPr>
              <a:t>(a) Each operator shall have a patrol program to observe surface conditions on and adjacent to the transmission line right-of-way for indications of leaks, construction activity, and other factors affecting safety and operation.</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(b) The frequency of patrols is determined by the size of the line, the operating pressures, the class location, terrain, weather, and other relevant factors, but intervals between patrols may not be longer than prescribed in the following table:</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a:solidFill>
                <a:schemeClr val="dk1"/>
              </a:solidFill>
              <a:latin typeface="Calibri"/>
              <a:ea typeface="Calibri"/>
              <a:cs typeface="Calibri"/>
              <a:sym typeface="Calibri"/>
            </a:endParaRPr>
          </a:p>
        </p:txBody>
      </p:sp>
      <p:pic>
        <p:nvPicPr>
          <p:cNvPr id="251" name="Google Shape;251;p36"/>
          <p:cNvPicPr preferRelativeResize="0"/>
          <p:nvPr/>
        </p:nvPicPr>
        <p:blipFill>
          <a:blip r:embed="rId3">
            <a:alphaModFix/>
          </a:blip>
          <a:stretch>
            <a:fillRect/>
          </a:stretch>
        </p:blipFill>
        <p:spPr>
          <a:xfrm>
            <a:off x="605050" y="2619300"/>
            <a:ext cx="5188600" cy="235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455150" y="753550"/>
            <a:ext cx="7781100" cy="617400"/>
          </a:xfrm>
          <a:prstGeom prst="rect">
            <a:avLst/>
          </a:prstGeom>
        </p:spPr>
        <p:txBody>
          <a:bodyPr anchorCtr="0" anchor="b" bIns="34275" lIns="68575" spcFirstLastPara="1" rIns="68575" wrap="square" tIns="34275">
            <a:normAutofit fontScale="90000"/>
          </a:bodyPr>
          <a:lstStyle/>
          <a:p>
            <a:pPr indent="0" lvl="0" marL="0" rtl="0" algn="l">
              <a:lnSpc>
                <a:spcPct val="115000"/>
              </a:lnSpc>
              <a:spcBef>
                <a:spcPts val="0"/>
              </a:spcBef>
              <a:spcAft>
                <a:spcPts val="0"/>
              </a:spcAft>
              <a:buNone/>
            </a:pPr>
            <a:r>
              <a:rPr lang="en" sz="2800"/>
              <a:t>Gas Transmission Pipeline Integrity Management</a:t>
            </a:r>
            <a:endParaRPr sz="2800"/>
          </a:p>
          <a:p>
            <a:pPr indent="0" lvl="0" marL="0" rtl="0" algn="l">
              <a:lnSpc>
                <a:spcPct val="115000"/>
              </a:lnSpc>
              <a:spcBef>
                <a:spcPts val="0"/>
              </a:spcBef>
              <a:spcAft>
                <a:spcPts val="0"/>
              </a:spcAft>
              <a:buNone/>
            </a:pPr>
            <a:r>
              <a:rPr lang="en" sz="2800"/>
              <a:t> (Part 192, Subpart O)</a:t>
            </a:r>
            <a:endParaRPr sz="2800"/>
          </a:p>
        </p:txBody>
      </p:sp>
      <p:sp>
        <p:nvSpPr>
          <p:cNvPr id="258" name="Google Shape;258;p37"/>
          <p:cNvSpPr txBox="1"/>
          <p:nvPr>
            <p:ph idx="12" type="sldNum"/>
          </p:nvPr>
        </p:nvSpPr>
        <p:spPr>
          <a:xfrm>
            <a:off x="5476030" y="3665737"/>
            <a:ext cx="526800" cy="12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259" name="Google Shape;259;p37"/>
          <p:cNvSpPr txBox="1"/>
          <p:nvPr/>
        </p:nvSpPr>
        <p:spPr>
          <a:xfrm>
            <a:off x="455150" y="1619250"/>
            <a:ext cx="3451200" cy="3288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General: </a:t>
            </a:r>
            <a:r>
              <a:rPr lang="en">
                <a:solidFill>
                  <a:schemeClr val="dk1"/>
                </a:solidFill>
                <a:latin typeface="Calibri"/>
                <a:ea typeface="Calibri"/>
                <a:cs typeface="Calibri"/>
                <a:sym typeface="Calibri"/>
              </a:rPr>
              <a:t>An operator must assess the integrity of the line pipe in each covered segment by applying one or more of the following methods for each threat to which the covered segment is susceptible. An operator must select the method or methods best suited to address the threats identified to the covered segment.</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Pipelines must be reassessed at regular intervals, typically every seven years.</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a:solidFill>
                <a:schemeClr val="dk1"/>
              </a:solidFill>
              <a:latin typeface="Calibri"/>
              <a:ea typeface="Calibri"/>
              <a:cs typeface="Calibri"/>
              <a:sym typeface="Calibri"/>
            </a:endParaRPr>
          </a:p>
        </p:txBody>
      </p:sp>
      <p:pic>
        <p:nvPicPr>
          <p:cNvPr id="260" name="Google Shape;260;p37"/>
          <p:cNvPicPr preferRelativeResize="0"/>
          <p:nvPr/>
        </p:nvPicPr>
        <p:blipFill>
          <a:blip r:embed="rId3">
            <a:alphaModFix/>
          </a:blip>
          <a:stretch>
            <a:fillRect/>
          </a:stretch>
        </p:blipFill>
        <p:spPr>
          <a:xfrm>
            <a:off x="3906350" y="1979200"/>
            <a:ext cx="4929975" cy="2456950"/>
          </a:xfrm>
          <a:prstGeom prst="rect">
            <a:avLst/>
          </a:prstGeom>
          <a:noFill/>
          <a:ln>
            <a:noFill/>
          </a:ln>
        </p:spPr>
      </p:pic>
      <p:sp>
        <p:nvSpPr>
          <p:cNvPr id="261" name="Google Shape;261;p37"/>
          <p:cNvSpPr txBox="1"/>
          <p:nvPr/>
        </p:nvSpPr>
        <p:spPr>
          <a:xfrm>
            <a:off x="440450" y="1474975"/>
            <a:ext cx="4457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Purpose: </a:t>
            </a:r>
            <a:r>
              <a:rPr lang="en">
                <a:solidFill>
                  <a:schemeClr val="dk1"/>
                </a:solidFill>
                <a:latin typeface="Calibri"/>
                <a:ea typeface="Calibri"/>
                <a:cs typeface="Calibri"/>
                <a:sym typeface="Calibri"/>
              </a:rPr>
              <a:t>Requirements for pipeline assessment.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170303" y="457200"/>
            <a:ext cx="7831500" cy="4845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How does it </a:t>
            </a:r>
            <a:r>
              <a:rPr lang="en"/>
              <a:t>apply</a:t>
            </a:r>
            <a:r>
              <a:rPr lang="en"/>
              <a:t> to our RoboSpect?</a:t>
            </a:r>
            <a:endParaRPr/>
          </a:p>
        </p:txBody>
      </p:sp>
      <p:sp>
        <p:nvSpPr>
          <p:cNvPr id="267" name="Google Shape;267;p38"/>
          <p:cNvSpPr txBox="1"/>
          <p:nvPr/>
        </p:nvSpPr>
        <p:spPr>
          <a:xfrm>
            <a:off x="281850" y="1065775"/>
            <a:ext cx="70203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Calibri"/>
                <a:ea typeface="Calibri"/>
                <a:cs typeface="Calibri"/>
                <a:sym typeface="Calibri"/>
              </a:rPr>
              <a:t>Pipe construction must allow in-pipe inspection devices (subpart A, J, and L)</a:t>
            </a:r>
            <a:endParaRPr b="1">
              <a:solidFill>
                <a:srgbClr val="38761D"/>
              </a:solidFill>
              <a:latin typeface="Calibri"/>
              <a:ea typeface="Calibri"/>
              <a:cs typeface="Calibri"/>
              <a:sym typeface="Calibri"/>
            </a:endParaRPr>
          </a:p>
        </p:txBody>
      </p:sp>
      <p:sp>
        <p:nvSpPr>
          <p:cNvPr id="268" name="Google Shape;268;p38"/>
          <p:cNvSpPr txBox="1"/>
          <p:nvPr/>
        </p:nvSpPr>
        <p:spPr>
          <a:xfrm>
            <a:off x="281850" y="1382425"/>
            <a:ext cx="8580300" cy="138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Calibri"/>
                <a:ea typeface="Calibri"/>
                <a:cs typeface="Calibri"/>
                <a:sym typeface="Calibri"/>
              </a:rPr>
              <a:t>Inspection defined in section A: </a:t>
            </a:r>
            <a:endParaRPr sz="1200">
              <a:latin typeface="Calibri"/>
              <a:ea typeface="Calibri"/>
              <a:cs typeface="Calibri"/>
              <a:sym typeface="Calibri"/>
            </a:endParaRPr>
          </a:p>
          <a:p>
            <a:pPr indent="-304800" lvl="0" marL="457200" rtl="0" algn="just">
              <a:spcBef>
                <a:spcPts val="0"/>
              </a:spcBef>
              <a:spcAft>
                <a:spcPts val="0"/>
              </a:spcAft>
              <a:buSzPts val="1200"/>
              <a:buFont typeface="Calibri"/>
              <a:buChar char="●"/>
            </a:pPr>
            <a:r>
              <a:rPr b="1" lang="en" sz="1200">
                <a:solidFill>
                  <a:srgbClr val="595959"/>
                </a:solidFill>
                <a:latin typeface="Calibri"/>
                <a:ea typeface="Calibri"/>
                <a:cs typeface="Calibri"/>
                <a:sym typeface="Calibri"/>
              </a:rPr>
              <a:t>In-line inspection (ILI)</a:t>
            </a:r>
            <a:r>
              <a:rPr lang="en" sz="1200">
                <a:solidFill>
                  <a:srgbClr val="595959"/>
                </a:solidFill>
                <a:latin typeface="Calibri"/>
                <a:ea typeface="Calibri"/>
                <a:cs typeface="Calibri"/>
                <a:sym typeface="Calibri"/>
              </a:rPr>
              <a:t>: means an inspection of a pipeline from the interior of the pipe using an inspection tool also called </a:t>
            </a:r>
            <a:r>
              <a:rPr b="1" lang="en" sz="1200">
                <a:solidFill>
                  <a:srgbClr val="595959"/>
                </a:solidFill>
                <a:latin typeface="Calibri"/>
                <a:ea typeface="Calibri"/>
                <a:cs typeface="Calibri"/>
                <a:sym typeface="Calibri"/>
              </a:rPr>
              <a:t>intelligent or smart pigging</a:t>
            </a:r>
            <a:r>
              <a:rPr lang="en" sz="1200">
                <a:solidFill>
                  <a:srgbClr val="595959"/>
                </a:solidFill>
                <a:latin typeface="Calibri"/>
                <a:ea typeface="Calibri"/>
                <a:cs typeface="Calibri"/>
                <a:sym typeface="Calibri"/>
              </a:rPr>
              <a:t>. This definition includes </a:t>
            </a:r>
            <a:r>
              <a:rPr b="1" lang="en" sz="1200">
                <a:solidFill>
                  <a:srgbClr val="980000"/>
                </a:solidFill>
                <a:latin typeface="Calibri"/>
                <a:ea typeface="Calibri"/>
                <a:cs typeface="Calibri"/>
                <a:sym typeface="Calibri"/>
              </a:rPr>
              <a:t>tethered </a:t>
            </a:r>
            <a:r>
              <a:rPr lang="en" sz="1200">
                <a:solidFill>
                  <a:srgbClr val="595959"/>
                </a:solidFill>
                <a:latin typeface="Calibri"/>
                <a:ea typeface="Calibri"/>
                <a:cs typeface="Calibri"/>
                <a:sym typeface="Calibri"/>
              </a:rPr>
              <a:t>and self-propelled inspection tools.</a:t>
            </a:r>
            <a:endParaRPr sz="1200">
              <a:solidFill>
                <a:srgbClr val="595959"/>
              </a:solidFill>
              <a:latin typeface="Calibri"/>
              <a:ea typeface="Calibri"/>
              <a:cs typeface="Calibri"/>
              <a:sym typeface="Calibri"/>
            </a:endParaRPr>
          </a:p>
          <a:p>
            <a:pPr indent="-304800" lvl="0" marL="457200" rtl="0" algn="just">
              <a:spcBef>
                <a:spcPts val="0"/>
              </a:spcBef>
              <a:spcAft>
                <a:spcPts val="0"/>
              </a:spcAft>
              <a:buSzPts val="1200"/>
              <a:buFont typeface="Calibri"/>
              <a:buChar char="●"/>
            </a:pPr>
            <a:r>
              <a:rPr lang="en" sz="1200">
                <a:solidFill>
                  <a:srgbClr val="595959"/>
                </a:solidFill>
                <a:latin typeface="Calibri"/>
                <a:ea typeface="Calibri"/>
                <a:cs typeface="Calibri"/>
                <a:sym typeface="Calibri"/>
              </a:rPr>
              <a:t>In-line inspection tool or instrumented internal inspection device: means an instrumented device or </a:t>
            </a:r>
            <a:r>
              <a:rPr b="1" lang="en" sz="1200">
                <a:solidFill>
                  <a:srgbClr val="980000"/>
                </a:solidFill>
                <a:latin typeface="Calibri"/>
                <a:ea typeface="Calibri"/>
                <a:cs typeface="Calibri"/>
                <a:sym typeface="Calibri"/>
              </a:rPr>
              <a:t>vehicle </a:t>
            </a:r>
            <a:r>
              <a:rPr lang="en" sz="1200">
                <a:solidFill>
                  <a:srgbClr val="595959"/>
                </a:solidFill>
                <a:latin typeface="Calibri"/>
                <a:ea typeface="Calibri"/>
                <a:cs typeface="Calibri"/>
                <a:sym typeface="Calibri"/>
              </a:rPr>
              <a:t>that uses a non-destructive testing technique to inspect the pipeline from the inside in order to identify and characterize flaws to analyze pipeline integrity.</a:t>
            </a:r>
            <a:endParaRPr sz="1200">
              <a:latin typeface="Calibri"/>
              <a:ea typeface="Calibri"/>
              <a:cs typeface="Calibri"/>
              <a:sym typeface="Calibri"/>
            </a:endParaRPr>
          </a:p>
        </p:txBody>
      </p:sp>
      <p:pic>
        <p:nvPicPr>
          <p:cNvPr id="269" name="Google Shape;269;p38"/>
          <p:cNvPicPr preferRelativeResize="0"/>
          <p:nvPr/>
        </p:nvPicPr>
        <p:blipFill rotWithShape="1">
          <a:blip r:embed="rId3">
            <a:alphaModFix/>
          </a:blip>
          <a:srcRect b="18943" l="0" r="0" t="0"/>
          <a:stretch/>
        </p:blipFill>
        <p:spPr>
          <a:xfrm>
            <a:off x="3256300" y="2641275"/>
            <a:ext cx="2308564" cy="1238624"/>
          </a:xfrm>
          <a:prstGeom prst="rect">
            <a:avLst/>
          </a:prstGeom>
          <a:noFill/>
          <a:ln>
            <a:noFill/>
          </a:ln>
        </p:spPr>
      </p:pic>
      <p:pic>
        <p:nvPicPr>
          <p:cNvPr id="270" name="Google Shape;270;p38"/>
          <p:cNvPicPr preferRelativeResize="0"/>
          <p:nvPr/>
        </p:nvPicPr>
        <p:blipFill>
          <a:blip r:embed="rId4">
            <a:alphaModFix/>
          </a:blip>
          <a:stretch>
            <a:fillRect/>
          </a:stretch>
        </p:blipFill>
        <p:spPr>
          <a:xfrm>
            <a:off x="1054296" y="2641275"/>
            <a:ext cx="2201999" cy="1238625"/>
          </a:xfrm>
          <a:prstGeom prst="rect">
            <a:avLst/>
          </a:prstGeom>
          <a:noFill/>
          <a:ln>
            <a:noFill/>
          </a:ln>
        </p:spPr>
      </p:pic>
      <p:pic>
        <p:nvPicPr>
          <p:cNvPr id="271" name="Google Shape;271;p38"/>
          <p:cNvPicPr preferRelativeResize="0"/>
          <p:nvPr/>
        </p:nvPicPr>
        <p:blipFill rotWithShape="1">
          <a:blip r:embed="rId5">
            <a:alphaModFix/>
          </a:blip>
          <a:srcRect b="0" l="0" r="0" t="0"/>
          <a:stretch/>
        </p:blipFill>
        <p:spPr>
          <a:xfrm>
            <a:off x="5564875" y="2641287"/>
            <a:ext cx="2192148" cy="1238625"/>
          </a:xfrm>
          <a:prstGeom prst="rect">
            <a:avLst/>
          </a:prstGeom>
          <a:noFill/>
          <a:ln>
            <a:noFill/>
          </a:ln>
        </p:spPr>
      </p:pic>
      <p:sp>
        <p:nvSpPr>
          <p:cNvPr id="272" name="Google Shape;272;p38"/>
          <p:cNvSpPr txBox="1"/>
          <p:nvPr/>
        </p:nvSpPr>
        <p:spPr>
          <a:xfrm>
            <a:off x="170300" y="4098825"/>
            <a:ext cx="74523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A86E8"/>
                </a:solidFill>
                <a:latin typeface="Calibri"/>
                <a:ea typeface="Calibri"/>
                <a:cs typeface="Calibri"/>
                <a:sym typeface="Calibri"/>
              </a:rPr>
              <a:t>Our robot is capable and needed to perform in-pipe inspection for any natural gas pipeline</a:t>
            </a:r>
            <a:endParaRPr b="1">
              <a:solidFill>
                <a:srgbClr val="4A86E8"/>
              </a:solidFill>
              <a:latin typeface="Calibri"/>
              <a:ea typeface="Calibri"/>
              <a:cs typeface="Calibri"/>
              <a:sym typeface="Calibri"/>
            </a:endParaRPr>
          </a:p>
          <a:p>
            <a:pPr indent="0" lvl="0" marL="0" rtl="0" algn="l">
              <a:spcBef>
                <a:spcPts val="0"/>
              </a:spcBef>
              <a:spcAft>
                <a:spcPts val="0"/>
              </a:spcAft>
              <a:buNone/>
            </a:pPr>
            <a:r>
              <a:rPr b="1" lang="en">
                <a:solidFill>
                  <a:srgbClr val="4A86E8"/>
                </a:solidFill>
                <a:latin typeface="Calibri"/>
                <a:ea typeface="Calibri"/>
                <a:cs typeface="Calibri"/>
                <a:sym typeface="Calibri"/>
              </a:rPr>
              <a:t>Robot design should follow safety regulations, such as the tethered system</a:t>
            </a:r>
            <a:endParaRPr b="1">
              <a:solidFill>
                <a:srgbClr val="4A86E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170303" y="457200"/>
            <a:ext cx="7831500" cy="4845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How does it apply to our RoboSpect?</a:t>
            </a:r>
            <a:endParaRPr/>
          </a:p>
        </p:txBody>
      </p:sp>
      <p:sp>
        <p:nvSpPr>
          <p:cNvPr id="278" name="Google Shape;278;p39"/>
          <p:cNvSpPr txBox="1"/>
          <p:nvPr/>
        </p:nvSpPr>
        <p:spPr>
          <a:xfrm>
            <a:off x="281850" y="1065775"/>
            <a:ext cx="70203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Calibri"/>
                <a:ea typeface="Calibri"/>
                <a:cs typeface="Calibri"/>
                <a:sym typeface="Calibri"/>
              </a:rPr>
              <a:t>Regular pipe </a:t>
            </a:r>
            <a:r>
              <a:rPr b="1" lang="en">
                <a:solidFill>
                  <a:srgbClr val="38761D"/>
                </a:solidFill>
                <a:latin typeface="Calibri"/>
                <a:ea typeface="Calibri"/>
                <a:cs typeface="Calibri"/>
                <a:sym typeface="Calibri"/>
              </a:rPr>
              <a:t>inspection</a:t>
            </a:r>
            <a:r>
              <a:rPr b="1" lang="en">
                <a:solidFill>
                  <a:srgbClr val="38761D"/>
                </a:solidFill>
                <a:latin typeface="Calibri"/>
                <a:ea typeface="Calibri"/>
                <a:cs typeface="Calibri"/>
                <a:sym typeface="Calibri"/>
              </a:rPr>
              <a:t> is required by 192.14 and following subparts</a:t>
            </a:r>
            <a:endParaRPr b="1">
              <a:solidFill>
                <a:srgbClr val="38761D"/>
              </a:solidFill>
              <a:latin typeface="Calibri"/>
              <a:ea typeface="Calibri"/>
              <a:cs typeface="Calibri"/>
              <a:sym typeface="Calibri"/>
            </a:endParaRPr>
          </a:p>
        </p:txBody>
      </p:sp>
      <p:sp>
        <p:nvSpPr>
          <p:cNvPr id="279" name="Google Shape;279;p39"/>
          <p:cNvSpPr txBox="1"/>
          <p:nvPr/>
        </p:nvSpPr>
        <p:spPr>
          <a:xfrm>
            <a:off x="281850" y="1382425"/>
            <a:ext cx="8580300" cy="13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design, construction, operation, and maintenance history of the pipeline must be reviewed and, where sufficient historical records are not available, appropriate tests must be performed to determine if the pipeline is in a satisfactory condition for safe operation. </a:t>
            </a:r>
            <a:endParaRPr sz="1200">
              <a:latin typeface="Calibri"/>
              <a:ea typeface="Calibri"/>
              <a:cs typeface="Calibri"/>
              <a:sym typeface="Calibri"/>
            </a:endParaRPr>
          </a:p>
        </p:txBody>
      </p:sp>
      <p:sp>
        <p:nvSpPr>
          <p:cNvPr id="280" name="Google Shape;280;p39"/>
          <p:cNvSpPr txBox="1"/>
          <p:nvPr/>
        </p:nvSpPr>
        <p:spPr>
          <a:xfrm>
            <a:off x="170300" y="4098825"/>
            <a:ext cx="70203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A86E8"/>
                </a:solidFill>
                <a:latin typeface="Calibri"/>
                <a:ea typeface="Calibri"/>
                <a:cs typeface="Calibri"/>
                <a:sym typeface="Calibri"/>
              </a:rPr>
              <a:t>Their are </a:t>
            </a:r>
            <a:r>
              <a:rPr b="1" lang="en">
                <a:solidFill>
                  <a:srgbClr val="4A86E8"/>
                </a:solidFill>
                <a:latin typeface="Calibri"/>
                <a:ea typeface="Calibri"/>
                <a:cs typeface="Calibri"/>
                <a:sym typeface="Calibri"/>
              </a:rPr>
              <a:t>great</a:t>
            </a:r>
            <a:r>
              <a:rPr b="1" lang="en">
                <a:solidFill>
                  <a:srgbClr val="4A86E8"/>
                </a:solidFill>
                <a:latin typeface="Calibri"/>
                <a:ea typeface="Calibri"/>
                <a:cs typeface="Calibri"/>
                <a:sym typeface="Calibri"/>
              </a:rPr>
              <a:t> needs for pipe inspection in this country: we have market!</a:t>
            </a:r>
            <a:endParaRPr b="1">
              <a:solidFill>
                <a:srgbClr val="4A86E8"/>
              </a:solidFill>
              <a:latin typeface="Calibri"/>
              <a:ea typeface="Calibri"/>
              <a:cs typeface="Calibri"/>
              <a:sym typeface="Calibri"/>
            </a:endParaRPr>
          </a:p>
        </p:txBody>
      </p:sp>
      <p:pic>
        <p:nvPicPr>
          <p:cNvPr id="281" name="Google Shape;281;p39"/>
          <p:cNvPicPr preferRelativeResize="0"/>
          <p:nvPr/>
        </p:nvPicPr>
        <p:blipFill>
          <a:blip r:embed="rId3">
            <a:alphaModFix/>
          </a:blip>
          <a:stretch>
            <a:fillRect/>
          </a:stretch>
        </p:blipFill>
        <p:spPr>
          <a:xfrm>
            <a:off x="2008425" y="2027975"/>
            <a:ext cx="4155250" cy="207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170303" y="457200"/>
            <a:ext cx="7831500" cy="4845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How does it apply to our RoboSpect?</a:t>
            </a:r>
            <a:endParaRPr/>
          </a:p>
        </p:txBody>
      </p:sp>
      <p:sp>
        <p:nvSpPr>
          <p:cNvPr id="287" name="Google Shape;287;p40"/>
          <p:cNvSpPr txBox="1"/>
          <p:nvPr/>
        </p:nvSpPr>
        <p:spPr>
          <a:xfrm>
            <a:off x="281850" y="1065775"/>
            <a:ext cx="70203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Calibri"/>
                <a:ea typeface="Calibri"/>
                <a:cs typeface="Calibri"/>
                <a:sym typeface="Calibri"/>
              </a:rPr>
              <a:t>Pipe repair material is required in subpart B</a:t>
            </a:r>
            <a:endParaRPr b="1">
              <a:solidFill>
                <a:srgbClr val="38761D"/>
              </a:solidFill>
              <a:latin typeface="Calibri"/>
              <a:ea typeface="Calibri"/>
              <a:cs typeface="Calibri"/>
              <a:sym typeface="Calibri"/>
            </a:endParaRPr>
          </a:p>
        </p:txBody>
      </p:sp>
      <p:sp>
        <p:nvSpPr>
          <p:cNvPr id="288" name="Google Shape;288;p40"/>
          <p:cNvSpPr txBox="1"/>
          <p:nvPr/>
        </p:nvSpPr>
        <p:spPr>
          <a:xfrm>
            <a:off x="281850" y="1382425"/>
            <a:ext cx="8580300" cy="6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Minimum criteria for selecting and qualifying materials for pipeline components, ensuring they maintain structural integrity, are chemically compatible with transported gases and pipeline materials, and meet the subpart's requirements.</a:t>
            </a:r>
            <a:endParaRPr sz="1200">
              <a:latin typeface="Calibri"/>
              <a:ea typeface="Calibri"/>
              <a:cs typeface="Calibri"/>
              <a:sym typeface="Calibri"/>
            </a:endParaRPr>
          </a:p>
        </p:txBody>
      </p:sp>
      <p:sp>
        <p:nvSpPr>
          <p:cNvPr id="289" name="Google Shape;289;p40"/>
          <p:cNvSpPr txBox="1"/>
          <p:nvPr/>
        </p:nvSpPr>
        <p:spPr>
          <a:xfrm>
            <a:off x="281850" y="3465525"/>
            <a:ext cx="78315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A86E8"/>
                </a:solidFill>
                <a:latin typeface="Calibri"/>
                <a:ea typeface="Calibri"/>
                <a:cs typeface="Calibri"/>
                <a:sym typeface="Calibri"/>
              </a:rPr>
              <a:t>These requirements are not directly related to our project, but </a:t>
            </a:r>
            <a:r>
              <a:rPr b="1" lang="en">
                <a:solidFill>
                  <a:srgbClr val="4A86E8"/>
                </a:solidFill>
                <a:latin typeface="Calibri"/>
                <a:ea typeface="Calibri"/>
                <a:cs typeface="Calibri"/>
                <a:sym typeface="Calibri"/>
              </a:rPr>
              <a:t>relevant</a:t>
            </a:r>
            <a:r>
              <a:rPr b="1" lang="en">
                <a:solidFill>
                  <a:srgbClr val="4A86E8"/>
                </a:solidFill>
                <a:latin typeface="Calibri"/>
                <a:ea typeface="Calibri"/>
                <a:cs typeface="Calibri"/>
                <a:sym typeface="Calibri"/>
              </a:rPr>
              <a:t> to ARPA-E </a:t>
            </a:r>
            <a:r>
              <a:rPr b="1" lang="en">
                <a:solidFill>
                  <a:srgbClr val="4A86E8"/>
                </a:solidFill>
                <a:latin typeface="Calibri"/>
                <a:ea typeface="Calibri"/>
                <a:cs typeface="Calibri"/>
                <a:sym typeface="Calibri"/>
              </a:rPr>
              <a:t>repairing</a:t>
            </a:r>
            <a:r>
              <a:rPr b="1" lang="en">
                <a:solidFill>
                  <a:srgbClr val="4A86E8"/>
                </a:solidFill>
                <a:latin typeface="Calibri"/>
                <a:ea typeface="Calibri"/>
                <a:cs typeface="Calibri"/>
                <a:sym typeface="Calibri"/>
              </a:rPr>
              <a:t> side</a:t>
            </a:r>
            <a:endParaRPr b="1">
              <a:solidFill>
                <a:srgbClr val="4A86E8"/>
              </a:solidFill>
              <a:latin typeface="Calibri"/>
              <a:ea typeface="Calibri"/>
              <a:cs typeface="Calibri"/>
              <a:sym typeface="Calibri"/>
            </a:endParaRPr>
          </a:p>
        </p:txBody>
      </p:sp>
      <p:sp>
        <p:nvSpPr>
          <p:cNvPr id="290" name="Google Shape;290;p40"/>
          <p:cNvSpPr/>
          <p:nvPr/>
        </p:nvSpPr>
        <p:spPr>
          <a:xfrm>
            <a:off x="826375" y="2177875"/>
            <a:ext cx="1590900" cy="9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Unknown environment obstacle detection</a:t>
            </a:r>
            <a:endParaRPr>
              <a:latin typeface="Calibri"/>
              <a:ea typeface="Calibri"/>
              <a:cs typeface="Calibri"/>
              <a:sym typeface="Calibri"/>
            </a:endParaRPr>
          </a:p>
        </p:txBody>
      </p:sp>
      <p:sp>
        <p:nvSpPr>
          <p:cNvPr id="291" name="Google Shape;291;p40"/>
          <p:cNvSpPr/>
          <p:nvPr/>
        </p:nvSpPr>
        <p:spPr>
          <a:xfrm>
            <a:off x="3618638" y="2177875"/>
            <a:ext cx="1590900" cy="9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Detail </a:t>
            </a:r>
            <a:r>
              <a:rPr lang="en">
                <a:latin typeface="Calibri"/>
                <a:ea typeface="Calibri"/>
                <a:cs typeface="Calibri"/>
                <a:sym typeface="Calibri"/>
              </a:rPr>
              <a:t>inspection</a:t>
            </a:r>
            <a:r>
              <a:rPr lang="en">
                <a:latin typeface="Calibri"/>
                <a:ea typeface="Calibri"/>
                <a:cs typeface="Calibri"/>
                <a:sym typeface="Calibri"/>
              </a:rPr>
              <a:t> and defects prediction</a:t>
            </a:r>
            <a:endParaRPr>
              <a:latin typeface="Calibri"/>
              <a:ea typeface="Calibri"/>
              <a:cs typeface="Calibri"/>
              <a:sym typeface="Calibri"/>
            </a:endParaRPr>
          </a:p>
        </p:txBody>
      </p:sp>
      <p:sp>
        <p:nvSpPr>
          <p:cNvPr id="292" name="Google Shape;292;p40"/>
          <p:cNvSpPr/>
          <p:nvPr/>
        </p:nvSpPr>
        <p:spPr>
          <a:xfrm>
            <a:off x="6410900" y="2177875"/>
            <a:ext cx="1590900" cy="9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Inpipe repair</a:t>
            </a:r>
            <a:endParaRPr b="1">
              <a:latin typeface="Calibri"/>
              <a:ea typeface="Calibri"/>
              <a:cs typeface="Calibri"/>
              <a:sym typeface="Calibri"/>
            </a:endParaRPr>
          </a:p>
        </p:txBody>
      </p:sp>
      <p:cxnSp>
        <p:nvCxnSpPr>
          <p:cNvPr id="293" name="Google Shape;293;p40"/>
          <p:cNvCxnSpPr>
            <a:endCxn id="291" idx="1"/>
          </p:cNvCxnSpPr>
          <p:nvPr/>
        </p:nvCxnSpPr>
        <p:spPr>
          <a:xfrm>
            <a:off x="2417138" y="2656225"/>
            <a:ext cx="1201500" cy="0"/>
          </a:xfrm>
          <a:prstGeom prst="straightConnector1">
            <a:avLst/>
          </a:prstGeom>
          <a:noFill/>
          <a:ln cap="flat" cmpd="sng" w="9525">
            <a:solidFill>
              <a:schemeClr val="dk2"/>
            </a:solidFill>
            <a:prstDash val="solid"/>
            <a:round/>
            <a:headEnd len="med" w="med" type="none"/>
            <a:tailEnd len="med" w="med" type="triangle"/>
          </a:ln>
        </p:spPr>
      </p:cxnSp>
      <p:cxnSp>
        <p:nvCxnSpPr>
          <p:cNvPr id="294" name="Google Shape;294;p40"/>
          <p:cNvCxnSpPr>
            <a:stCxn id="291" idx="3"/>
            <a:endCxn id="292" idx="1"/>
          </p:cNvCxnSpPr>
          <p:nvPr/>
        </p:nvCxnSpPr>
        <p:spPr>
          <a:xfrm>
            <a:off x="5209538" y="2656225"/>
            <a:ext cx="1201500" cy="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40"/>
          <p:cNvSpPr txBox="1"/>
          <p:nvPr/>
        </p:nvSpPr>
        <p:spPr>
          <a:xfrm>
            <a:off x="617825" y="3037425"/>
            <a:ext cx="12588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Calibri"/>
                <a:ea typeface="Calibri"/>
                <a:cs typeface="Calibri"/>
                <a:sym typeface="Calibri"/>
              </a:rPr>
              <a:t>our project</a:t>
            </a:r>
            <a:endParaRPr>
              <a:solidFill>
                <a:srgbClr val="980000"/>
              </a:solidFill>
              <a:latin typeface="Calibri"/>
              <a:ea typeface="Calibri"/>
              <a:cs typeface="Calibri"/>
              <a:sym typeface="Calibri"/>
            </a:endParaRPr>
          </a:p>
        </p:txBody>
      </p:sp>
      <p:sp>
        <p:nvSpPr>
          <p:cNvPr id="296" name="Google Shape;296;p40"/>
          <p:cNvSpPr txBox="1"/>
          <p:nvPr/>
        </p:nvSpPr>
        <p:spPr>
          <a:xfrm>
            <a:off x="7520100" y="3037425"/>
            <a:ext cx="12588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Calibri"/>
                <a:ea typeface="Calibri"/>
                <a:cs typeface="Calibri"/>
                <a:sym typeface="Calibri"/>
              </a:rPr>
              <a:t>ultimate</a:t>
            </a:r>
            <a:r>
              <a:rPr lang="en">
                <a:solidFill>
                  <a:srgbClr val="980000"/>
                </a:solidFill>
                <a:latin typeface="Calibri"/>
                <a:ea typeface="Calibri"/>
                <a:cs typeface="Calibri"/>
                <a:sym typeface="Calibri"/>
              </a:rPr>
              <a:t> goal</a:t>
            </a:r>
            <a:endParaRPr>
              <a:solidFill>
                <a:srgbClr val="98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idx="11" type="ftr"/>
          </p:nvPr>
        </p:nvSpPr>
        <p:spPr>
          <a:xfrm>
            <a:off x="876369" y="3665737"/>
            <a:ext cx="3383700" cy="12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
              <a:t>RoboSpect</a:t>
            </a:r>
            <a:endParaRPr/>
          </a:p>
        </p:txBody>
      </p:sp>
      <p:sp>
        <p:nvSpPr>
          <p:cNvPr id="302" name="Google Shape;302;p41"/>
          <p:cNvSpPr txBox="1"/>
          <p:nvPr>
            <p:ph idx="12" type="sldNum"/>
          </p:nvPr>
        </p:nvSpPr>
        <p:spPr>
          <a:xfrm>
            <a:off x="5476030" y="3665737"/>
            <a:ext cx="526800" cy="1287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41"/>
          <p:cNvSpPr txBox="1"/>
          <p:nvPr/>
        </p:nvSpPr>
        <p:spPr>
          <a:xfrm>
            <a:off x="1167422" y="897800"/>
            <a:ext cx="6743400" cy="2667000"/>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None/>
            </a:pPr>
            <a:r>
              <a:rPr b="1" i="1" lang="en" sz="6000">
                <a:solidFill>
                  <a:srgbClr val="FFFFFF"/>
                </a:solidFill>
                <a:latin typeface="Calibri"/>
                <a:ea typeface="Calibri"/>
                <a:cs typeface="Calibri"/>
                <a:sym typeface="Calibri"/>
              </a:rPr>
              <a:t>Regulation 2 </a:t>
            </a:r>
            <a:endParaRPr sz="6600">
              <a:solidFill>
                <a:srgbClr val="FFFFFF"/>
              </a:solidFill>
              <a:latin typeface="Calibri"/>
              <a:ea typeface="Calibri"/>
              <a:cs typeface="Calibri"/>
              <a:sym typeface="Calibri"/>
            </a:endParaRPr>
          </a:p>
        </p:txBody>
      </p:sp>
      <p:sp>
        <p:nvSpPr>
          <p:cNvPr id="304" name="Google Shape;304;p41"/>
          <p:cNvSpPr txBox="1"/>
          <p:nvPr/>
        </p:nvSpPr>
        <p:spPr>
          <a:xfrm>
            <a:off x="958300" y="3844925"/>
            <a:ext cx="7373100" cy="7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595959"/>
                </a:solidFill>
                <a:latin typeface="Lato"/>
                <a:ea typeface="Lato"/>
                <a:cs typeface="Lato"/>
                <a:sym typeface="Lato"/>
              </a:rPr>
              <a:t>ANSI/RIA R15.08.2020 (Industrial Mobile Robots Safety Requirements)</a:t>
            </a:r>
            <a:endParaRPr b="1" sz="1500">
              <a:solidFill>
                <a:srgbClr val="595959"/>
              </a:solidFill>
              <a:latin typeface="Lato"/>
              <a:ea typeface="Lato"/>
              <a:cs typeface="Lato"/>
              <a:sym typeface="Lato"/>
            </a:endParaRPr>
          </a:p>
          <a:p>
            <a:pPr indent="0" lvl="0" marL="0" rtl="0" algn="l">
              <a:lnSpc>
                <a:spcPct val="115000"/>
              </a:lnSpc>
              <a:spcBef>
                <a:spcPts val="0"/>
              </a:spcBef>
              <a:spcAft>
                <a:spcPts val="0"/>
              </a:spcAft>
              <a:buNone/>
            </a:pPr>
            <a:r>
              <a:rPr b="1" lang="en" sz="1500">
                <a:solidFill>
                  <a:srgbClr val="595959"/>
                </a:solidFill>
                <a:latin typeface="Lato"/>
                <a:ea typeface="Lato"/>
                <a:cs typeface="Lato"/>
                <a:sym typeface="Lato"/>
              </a:rPr>
              <a:t>Sections 4, 5.1, 5.3, and 7.4</a:t>
            </a:r>
            <a:endParaRPr b="1" sz="1500">
              <a:solidFill>
                <a:srgbClr val="595959"/>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nvSpPr>
        <p:spPr>
          <a:xfrm>
            <a:off x="6330350" y="1175350"/>
            <a:ext cx="2425200" cy="3129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11" name="Google Shape;311;p42"/>
          <p:cNvSpPr txBox="1"/>
          <p:nvPr>
            <p:ph type="title"/>
          </p:nvPr>
        </p:nvSpPr>
        <p:spPr>
          <a:xfrm>
            <a:off x="455150" y="372250"/>
            <a:ext cx="5875200" cy="6174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800"/>
              <a:t>Summary</a:t>
            </a:r>
            <a:endParaRPr sz="2800"/>
          </a:p>
        </p:txBody>
      </p:sp>
      <p:sp>
        <p:nvSpPr>
          <p:cNvPr id="312" name="Google Shape;312;p42"/>
          <p:cNvSpPr txBox="1"/>
          <p:nvPr>
            <p:ph idx="12" type="sldNum"/>
          </p:nvPr>
        </p:nvSpPr>
        <p:spPr>
          <a:xfrm>
            <a:off x="5476030" y="3665737"/>
            <a:ext cx="526800" cy="12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313" name="Google Shape;313;p42"/>
          <p:cNvSpPr txBox="1"/>
          <p:nvPr/>
        </p:nvSpPr>
        <p:spPr>
          <a:xfrm>
            <a:off x="455150" y="1093975"/>
            <a:ext cx="5421600" cy="3288900"/>
          </a:xfrm>
          <a:prstGeom prst="rect">
            <a:avLst/>
          </a:prstGeom>
          <a:noFill/>
          <a:ln>
            <a:noFill/>
          </a:ln>
        </p:spPr>
        <p:txBody>
          <a:bodyPr anchorCtr="0" anchor="t" bIns="68575" lIns="68575" spcFirstLastPara="1" rIns="68575" wrap="square" tIns="68575">
            <a:no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The “objective is to specify safety requirements for industrial mobile robots (IMRs)”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“describes basic hazards associated with IMRs</a:t>
            </a:r>
            <a:r>
              <a:rPr lang="en">
                <a:solidFill>
                  <a:schemeClr val="dk1"/>
                </a:solidFill>
                <a:latin typeface="Calibri"/>
                <a:ea typeface="Calibri"/>
                <a:cs typeface="Calibri"/>
                <a:sym typeface="Calibri"/>
              </a:rPr>
              <a:t>… and </a:t>
            </a:r>
            <a:r>
              <a:rPr lang="en">
                <a:solidFill>
                  <a:schemeClr val="dk1"/>
                </a:solidFill>
                <a:latin typeface="Calibri"/>
                <a:ea typeface="Calibri"/>
                <a:cs typeface="Calibri"/>
                <a:sym typeface="Calibri"/>
              </a:rPr>
              <a:t>provides requirements to eliminate, or adequately reduce, the risks associated with these hazards”</a:t>
            </a:r>
            <a:endParaRPr>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Section 4: Hazard identification and risk assessment</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i="1" lang="en" sz="1500">
                <a:solidFill>
                  <a:schemeClr val="dk1"/>
                </a:solidFill>
                <a:latin typeface="Calibri"/>
                <a:ea typeface="Calibri"/>
                <a:cs typeface="Calibri"/>
                <a:sym typeface="Calibri"/>
              </a:rPr>
              <a:t>Section 5: Design requirements and risk reduction measures</a:t>
            </a:r>
            <a:endParaRPr i="1" sz="1500">
              <a:solidFill>
                <a:schemeClr val="dk1"/>
              </a:solidFill>
              <a:latin typeface="Calibri"/>
              <a:ea typeface="Calibri"/>
              <a:cs typeface="Calibri"/>
              <a:sym typeface="Calibri"/>
            </a:endParaRPr>
          </a:p>
          <a:p>
            <a:pPr indent="-323850" lvl="1" marL="914400" rtl="0" algn="l">
              <a:spcBef>
                <a:spcPts val="0"/>
              </a:spcBef>
              <a:spcAft>
                <a:spcPts val="0"/>
              </a:spcAft>
              <a:buClr>
                <a:schemeClr val="dk1"/>
              </a:buClr>
              <a:buSzPts val="1500"/>
              <a:buFont typeface="Calibri"/>
              <a:buChar char="○"/>
            </a:pPr>
            <a:r>
              <a:rPr i="1" lang="en" sz="1500">
                <a:solidFill>
                  <a:schemeClr val="dk1"/>
                </a:solidFill>
                <a:latin typeface="Calibri"/>
                <a:ea typeface="Calibri"/>
                <a:cs typeface="Calibri"/>
                <a:sym typeface="Calibri"/>
              </a:rPr>
              <a:t>Split with Team H</a:t>
            </a:r>
            <a:endParaRPr i="1" sz="1500">
              <a:solidFill>
                <a:schemeClr val="dk1"/>
              </a:solidFill>
              <a:latin typeface="Calibri"/>
              <a:ea typeface="Calibri"/>
              <a:cs typeface="Calibri"/>
              <a:sym typeface="Calibri"/>
            </a:endParaRPr>
          </a:p>
          <a:p>
            <a:pPr indent="-323850" lvl="1" marL="914400" rtl="0" algn="l">
              <a:spcBef>
                <a:spcPts val="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Section 5.1: General requirements for IMRs and attachments</a:t>
            </a:r>
            <a:endParaRPr b="1" sz="1500">
              <a:solidFill>
                <a:schemeClr val="dk1"/>
              </a:solidFill>
              <a:latin typeface="Calibri"/>
              <a:ea typeface="Calibri"/>
              <a:cs typeface="Calibri"/>
              <a:sym typeface="Calibri"/>
            </a:endParaRPr>
          </a:p>
          <a:p>
            <a:pPr indent="-323850" lvl="1" marL="914400" rtl="0" algn="l">
              <a:spcBef>
                <a:spcPts val="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Section 5.3: Specific requirements for autonomous mobile robots (IMR Type A)</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Section 7.4: Description of the specified operating environment</a:t>
            </a:r>
            <a:endParaRPr b="1" sz="1500">
              <a:solidFill>
                <a:schemeClr val="dk1"/>
              </a:solidFill>
              <a:latin typeface="Calibri"/>
              <a:ea typeface="Calibri"/>
              <a:cs typeface="Calibri"/>
              <a:sym typeface="Calibri"/>
            </a:endParaRPr>
          </a:p>
          <a:p>
            <a:pPr indent="0" lvl="0" marL="0" rtl="0" algn="l">
              <a:spcBef>
                <a:spcPts val="0"/>
              </a:spcBef>
              <a:spcAft>
                <a:spcPts val="0"/>
              </a:spcAft>
              <a:buNone/>
            </a:pPr>
            <a:r>
              <a:t/>
            </a:r>
            <a:endParaRPr b="1"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314" name="Google Shape;314;p42"/>
          <p:cNvPicPr preferRelativeResize="0"/>
          <p:nvPr/>
        </p:nvPicPr>
        <p:blipFill>
          <a:blip r:embed="rId3">
            <a:alphaModFix/>
          </a:blip>
          <a:stretch>
            <a:fillRect/>
          </a:stretch>
        </p:blipFill>
        <p:spPr>
          <a:xfrm>
            <a:off x="6422404" y="1315250"/>
            <a:ext cx="2215675" cy="2840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nvSpPr>
        <p:spPr>
          <a:xfrm>
            <a:off x="455150" y="1093975"/>
            <a:ext cx="7954500" cy="3445200"/>
          </a:xfrm>
          <a:prstGeom prst="rect">
            <a:avLst/>
          </a:prstGeom>
          <a:noFill/>
          <a:ln>
            <a:noFill/>
          </a:ln>
        </p:spPr>
        <p:txBody>
          <a:bodyPr anchorCtr="0" anchor="t" bIns="68575" lIns="68575" spcFirstLastPara="1" rIns="68575" wrap="square" tIns="68575">
            <a:noAutofit/>
          </a:bodyPr>
          <a:lstStyle/>
          <a:p>
            <a:pPr indent="-323850" lvl="0" marL="457200" rtl="0" algn="l">
              <a:spcBef>
                <a:spcPts val="0"/>
              </a:spcBef>
              <a:spcAft>
                <a:spcPts val="0"/>
              </a:spcAft>
              <a:buClr>
                <a:schemeClr val="dk1"/>
              </a:buClr>
              <a:buSzPts val="1500"/>
              <a:buFont typeface="Calibri"/>
              <a:buChar char="●"/>
            </a:pPr>
            <a:r>
              <a:rPr lang="en">
                <a:solidFill>
                  <a:schemeClr val="dk1"/>
                </a:solidFill>
                <a:latin typeface="Calibri"/>
                <a:ea typeface="Calibri"/>
                <a:cs typeface="Calibri"/>
                <a:sym typeface="Calibri"/>
              </a:rPr>
              <a:t>Industrial Mobile Robot = “</a:t>
            </a:r>
            <a:r>
              <a:rPr lang="en" u="sng">
                <a:solidFill>
                  <a:schemeClr val="dk1"/>
                </a:solidFill>
                <a:latin typeface="Calibri"/>
                <a:ea typeface="Calibri"/>
                <a:cs typeface="Calibri"/>
                <a:sym typeface="Calibri"/>
              </a:rPr>
              <a:t>Mobile platform</a:t>
            </a:r>
            <a:r>
              <a:rPr lang="en">
                <a:solidFill>
                  <a:schemeClr val="dk1"/>
                </a:solidFill>
                <a:latin typeface="Calibri"/>
                <a:ea typeface="Calibri"/>
                <a:cs typeface="Calibri"/>
                <a:sym typeface="Calibri"/>
              </a:rPr>
              <a:t> capable of navigating through an </a:t>
            </a:r>
            <a:r>
              <a:rPr lang="en" u="sng">
                <a:solidFill>
                  <a:schemeClr val="dk1"/>
                </a:solidFill>
                <a:latin typeface="Calibri"/>
                <a:ea typeface="Calibri"/>
                <a:cs typeface="Calibri"/>
                <a:sym typeface="Calibri"/>
              </a:rPr>
              <a:t>industrial environment</a:t>
            </a:r>
            <a:r>
              <a:rPr lang="en">
                <a:solidFill>
                  <a:schemeClr val="dk1"/>
                </a:solidFill>
                <a:latin typeface="Calibri"/>
                <a:ea typeface="Calibri"/>
                <a:cs typeface="Calibri"/>
                <a:sym typeface="Calibri"/>
              </a:rPr>
              <a:t> to reach a specified location”</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u="sng">
                <a:solidFill>
                  <a:schemeClr val="dk1"/>
                </a:solidFill>
                <a:latin typeface="Calibri"/>
                <a:ea typeface="Calibri"/>
                <a:cs typeface="Calibri"/>
                <a:sym typeface="Calibri"/>
              </a:rPr>
              <a:t>Mobile Platform</a:t>
            </a:r>
            <a:r>
              <a:rPr lang="en">
                <a:solidFill>
                  <a:schemeClr val="dk1"/>
                </a:solidFill>
                <a:latin typeface="Calibri"/>
                <a:ea typeface="Calibri"/>
                <a:cs typeface="Calibri"/>
                <a:sym typeface="Calibri"/>
              </a:rPr>
              <a:t> = “assembly of all components of the mobile robot that enables self-propelled movement”</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u="sng">
                <a:solidFill>
                  <a:schemeClr val="dk1"/>
                </a:solidFill>
                <a:latin typeface="Calibri"/>
                <a:ea typeface="Calibri"/>
                <a:cs typeface="Calibri"/>
                <a:sym typeface="Calibri"/>
              </a:rPr>
              <a:t>Industrial environment</a:t>
            </a:r>
            <a:r>
              <a:rPr lang="en">
                <a:solidFill>
                  <a:schemeClr val="dk1"/>
                </a:solidFill>
                <a:latin typeface="Calibri"/>
                <a:ea typeface="Calibri"/>
                <a:cs typeface="Calibri"/>
                <a:sym typeface="Calibri"/>
              </a:rPr>
              <a:t> = “workplace where the public is restricted from access or not reasonably expected to be present for the intended tasks and robot applications”</a:t>
            </a:r>
            <a:endParaRPr>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a:solidFill>
                  <a:schemeClr val="dk1"/>
                </a:solidFill>
                <a:latin typeface="Calibri"/>
                <a:ea typeface="Calibri"/>
                <a:cs typeface="Calibri"/>
                <a:sym typeface="Calibri"/>
              </a:rPr>
              <a:t>Navigation may be autonomous or guided</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Includes robots with or without </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attachments/manipulators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Includes robots operating alone or in a fleet</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Affected Markets: </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Delivery/Logistics/Warehousing Robots </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Agriculture</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Defense</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Healthcare/Pharmaceutical</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Inspection Robots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1"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0" name="Google Shape;320;p43"/>
          <p:cNvSpPr txBox="1"/>
          <p:nvPr>
            <p:ph type="title"/>
          </p:nvPr>
        </p:nvSpPr>
        <p:spPr>
          <a:xfrm>
            <a:off x="455150" y="372250"/>
            <a:ext cx="5875200" cy="6174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800"/>
              <a:t>Scope - What is an IMR?</a:t>
            </a:r>
            <a:endParaRPr sz="2800"/>
          </a:p>
        </p:txBody>
      </p:sp>
      <p:pic>
        <p:nvPicPr>
          <p:cNvPr id="321" name="Google Shape;321;p43"/>
          <p:cNvPicPr preferRelativeResize="0"/>
          <p:nvPr/>
        </p:nvPicPr>
        <p:blipFill>
          <a:blip r:embed="rId3">
            <a:alphaModFix/>
          </a:blip>
          <a:stretch>
            <a:fillRect/>
          </a:stretch>
        </p:blipFill>
        <p:spPr>
          <a:xfrm>
            <a:off x="4767225" y="2513075"/>
            <a:ext cx="3417375" cy="2153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1" type="ftr"/>
          </p:nvPr>
        </p:nvSpPr>
        <p:spPr>
          <a:xfrm>
            <a:off x="876369" y="3665737"/>
            <a:ext cx="3383700" cy="12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
              <a:t>RoboSpect</a:t>
            </a:r>
            <a:endParaRPr/>
          </a:p>
        </p:txBody>
      </p:sp>
      <p:sp>
        <p:nvSpPr>
          <p:cNvPr id="151" name="Google Shape;151;p26"/>
          <p:cNvSpPr txBox="1"/>
          <p:nvPr>
            <p:ph idx="12" type="sldNum"/>
          </p:nvPr>
        </p:nvSpPr>
        <p:spPr>
          <a:xfrm>
            <a:off x="5476030" y="3665737"/>
            <a:ext cx="526800" cy="1287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52" name="Google Shape;152;p26"/>
          <p:cNvSpPr txBox="1"/>
          <p:nvPr/>
        </p:nvSpPr>
        <p:spPr>
          <a:xfrm>
            <a:off x="1167422" y="897800"/>
            <a:ext cx="6743400" cy="2667000"/>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None/>
            </a:pPr>
            <a:r>
              <a:rPr b="1" i="1" lang="en" sz="6000">
                <a:solidFill>
                  <a:srgbClr val="FFFFFF"/>
                </a:solidFill>
                <a:latin typeface="Calibri"/>
                <a:ea typeface="Calibri"/>
                <a:cs typeface="Calibri"/>
                <a:sym typeface="Calibri"/>
              </a:rPr>
              <a:t>Regulation 1 </a:t>
            </a:r>
            <a:endParaRPr sz="6600">
              <a:solidFill>
                <a:srgbClr val="FFFFFF"/>
              </a:solidFill>
              <a:latin typeface="Calibri"/>
              <a:ea typeface="Calibri"/>
              <a:cs typeface="Calibri"/>
              <a:sym typeface="Calibri"/>
            </a:endParaRPr>
          </a:p>
        </p:txBody>
      </p:sp>
      <p:sp>
        <p:nvSpPr>
          <p:cNvPr id="153" name="Google Shape;153;p26"/>
          <p:cNvSpPr txBox="1"/>
          <p:nvPr/>
        </p:nvSpPr>
        <p:spPr>
          <a:xfrm>
            <a:off x="958300" y="3844925"/>
            <a:ext cx="7676100" cy="7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sz="1500">
                <a:solidFill>
                  <a:srgbClr val="595959"/>
                </a:solidFill>
                <a:latin typeface="Lato"/>
                <a:ea typeface="Lato"/>
                <a:cs typeface="Lato"/>
                <a:sym typeface="Lato"/>
              </a:rPr>
              <a:t>Code of Federal Regulations Title 49 Subtitle B Chapter I Subchapter D Part 192: Transportation of Natural and Other Gas By Pipeline: Minimum Federal Safety Standards</a:t>
            </a:r>
            <a:endParaRPr b="1" sz="15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4"/>
          <p:cNvPicPr preferRelativeResize="0"/>
          <p:nvPr/>
        </p:nvPicPr>
        <p:blipFill>
          <a:blip r:embed="rId3">
            <a:alphaModFix/>
          </a:blip>
          <a:stretch>
            <a:fillRect/>
          </a:stretch>
        </p:blipFill>
        <p:spPr>
          <a:xfrm>
            <a:off x="1417875" y="292525"/>
            <a:ext cx="5847575" cy="4408399"/>
          </a:xfrm>
          <a:prstGeom prst="rect">
            <a:avLst/>
          </a:prstGeom>
          <a:noFill/>
          <a:ln>
            <a:noFill/>
          </a:ln>
        </p:spPr>
      </p:pic>
      <p:sp>
        <p:nvSpPr>
          <p:cNvPr id="327" name="Google Shape;327;p44"/>
          <p:cNvSpPr txBox="1"/>
          <p:nvPr>
            <p:ph type="title"/>
          </p:nvPr>
        </p:nvSpPr>
        <p:spPr>
          <a:xfrm>
            <a:off x="438825" y="513475"/>
            <a:ext cx="3003300" cy="5727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 sz="2800"/>
              <a:t>Why Type A?</a:t>
            </a:r>
            <a:endParaRPr sz="2800"/>
          </a:p>
        </p:txBody>
      </p:sp>
      <p:cxnSp>
        <p:nvCxnSpPr>
          <p:cNvPr id="328" name="Google Shape;328;p44"/>
          <p:cNvCxnSpPr/>
          <p:nvPr/>
        </p:nvCxnSpPr>
        <p:spPr>
          <a:xfrm rot="10800000">
            <a:off x="1955550" y="3160425"/>
            <a:ext cx="1486500" cy="0"/>
          </a:xfrm>
          <a:prstGeom prst="straightConnector1">
            <a:avLst/>
          </a:prstGeom>
          <a:noFill/>
          <a:ln cap="flat" cmpd="sng" w="28575">
            <a:solidFill>
              <a:schemeClr val="accent2"/>
            </a:solidFill>
            <a:prstDash val="solid"/>
            <a:round/>
            <a:headEnd len="med" w="med" type="none"/>
            <a:tailEnd len="med" w="med" type="none"/>
          </a:ln>
        </p:spPr>
      </p:cxnSp>
      <p:cxnSp>
        <p:nvCxnSpPr>
          <p:cNvPr id="329" name="Google Shape;329;p44"/>
          <p:cNvCxnSpPr/>
          <p:nvPr/>
        </p:nvCxnSpPr>
        <p:spPr>
          <a:xfrm rot="10800000">
            <a:off x="1946000" y="3140825"/>
            <a:ext cx="0" cy="1065900"/>
          </a:xfrm>
          <a:prstGeom prst="straightConnector1">
            <a:avLst/>
          </a:prstGeom>
          <a:noFill/>
          <a:ln cap="flat" cmpd="sng" w="28575">
            <a:solidFill>
              <a:schemeClr val="accent2"/>
            </a:solidFill>
            <a:prstDash val="solid"/>
            <a:round/>
            <a:headEnd len="med" w="med" type="none"/>
            <a:tailEnd len="med" w="med" type="none"/>
          </a:ln>
        </p:spPr>
      </p:cxnSp>
      <p:cxnSp>
        <p:nvCxnSpPr>
          <p:cNvPr id="330" name="Google Shape;330;p44"/>
          <p:cNvCxnSpPr/>
          <p:nvPr/>
        </p:nvCxnSpPr>
        <p:spPr>
          <a:xfrm rot="10800000">
            <a:off x="1955700" y="4187075"/>
            <a:ext cx="772500" cy="0"/>
          </a:xfrm>
          <a:prstGeom prst="straightConnector1">
            <a:avLst/>
          </a:prstGeom>
          <a:noFill/>
          <a:ln cap="flat" cmpd="sng" w="28575">
            <a:solidFill>
              <a:schemeClr val="accent2"/>
            </a:solidFill>
            <a:prstDash val="solid"/>
            <a:round/>
            <a:headEnd len="med" w="med" type="none"/>
            <a:tailEnd len="med" w="med" type="none"/>
          </a:ln>
        </p:spPr>
      </p:cxnSp>
      <p:cxnSp>
        <p:nvCxnSpPr>
          <p:cNvPr id="331" name="Google Shape;331;p44"/>
          <p:cNvCxnSpPr/>
          <p:nvPr/>
        </p:nvCxnSpPr>
        <p:spPr>
          <a:xfrm rot="10800000">
            <a:off x="2728200" y="3629750"/>
            <a:ext cx="0" cy="557400"/>
          </a:xfrm>
          <a:prstGeom prst="straightConnector1">
            <a:avLst/>
          </a:prstGeom>
          <a:noFill/>
          <a:ln cap="flat" cmpd="sng" w="28575">
            <a:solidFill>
              <a:schemeClr val="accent2"/>
            </a:solidFill>
            <a:prstDash val="solid"/>
            <a:round/>
            <a:headEnd len="med" w="med" type="none"/>
            <a:tailEnd len="med" w="med" type="none"/>
          </a:ln>
        </p:spPr>
      </p:cxnSp>
      <p:cxnSp>
        <p:nvCxnSpPr>
          <p:cNvPr id="332" name="Google Shape;332;p44"/>
          <p:cNvCxnSpPr/>
          <p:nvPr/>
        </p:nvCxnSpPr>
        <p:spPr>
          <a:xfrm rot="10800000">
            <a:off x="2728225" y="3629750"/>
            <a:ext cx="723600" cy="0"/>
          </a:xfrm>
          <a:prstGeom prst="straightConnector1">
            <a:avLst/>
          </a:prstGeom>
          <a:noFill/>
          <a:ln cap="flat" cmpd="sng" w="28575">
            <a:solidFill>
              <a:schemeClr val="accent2"/>
            </a:solidFill>
            <a:prstDash val="solid"/>
            <a:round/>
            <a:headEnd len="med" w="med" type="none"/>
            <a:tailEnd len="med" w="med" type="none"/>
          </a:ln>
        </p:spPr>
      </p:cxnSp>
      <p:cxnSp>
        <p:nvCxnSpPr>
          <p:cNvPr id="333" name="Google Shape;333;p44"/>
          <p:cNvCxnSpPr/>
          <p:nvPr/>
        </p:nvCxnSpPr>
        <p:spPr>
          <a:xfrm rot="10800000">
            <a:off x="3442125" y="3160475"/>
            <a:ext cx="0" cy="47910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311700" y="445025"/>
            <a:ext cx="8520600" cy="5727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
              <a:t>Section 4:  Hazard Identification and Risk Assessment</a:t>
            </a:r>
            <a:endParaRPr/>
          </a:p>
        </p:txBody>
      </p:sp>
      <p:sp>
        <p:nvSpPr>
          <p:cNvPr id="339" name="Google Shape;339;p45"/>
          <p:cNvSpPr txBox="1"/>
          <p:nvPr>
            <p:ph idx="1" type="body"/>
          </p:nvPr>
        </p:nvSpPr>
        <p:spPr>
          <a:xfrm>
            <a:off x="311700" y="890700"/>
            <a:ext cx="8520600" cy="3799500"/>
          </a:xfrm>
          <a:prstGeom prst="rect">
            <a:avLst/>
          </a:prstGeom>
        </p:spPr>
        <p:txBody>
          <a:bodyPr anchorCtr="0" anchor="t" bIns="68575" lIns="68575" spcFirstLastPara="1" rIns="68575" wrap="square" tIns="68575">
            <a:normAutofit fontScale="55000" lnSpcReduction="20000"/>
          </a:bodyPr>
          <a:lstStyle/>
          <a:p>
            <a:pPr indent="0" lvl="0" marL="0" rtl="0" algn="l">
              <a:lnSpc>
                <a:spcPct val="115000"/>
              </a:lnSpc>
              <a:spcBef>
                <a:spcPts val="1800"/>
              </a:spcBef>
              <a:spcAft>
                <a:spcPts val="0"/>
              </a:spcAft>
              <a:buNone/>
            </a:pPr>
            <a:r>
              <a:rPr lang="en" sz="4500">
                <a:solidFill>
                  <a:srgbClr val="1F1F1F"/>
                </a:solidFill>
                <a:latin typeface="Arial"/>
                <a:ea typeface="Arial"/>
                <a:cs typeface="Arial"/>
                <a:sym typeface="Arial"/>
              </a:rPr>
              <a:t>Provides a framework for identifying and assessing the hazards and risks associated with IMRs in an industrial environment.</a:t>
            </a:r>
            <a:endParaRPr sz="4500">
              <a:solidFill>
                <a:srgbClr val="1F1F1F"/>
              </a:solidFill>
              <a:latin typeface="Arial"/>
              <a:ea typeface="Arial"/>
              <a:cs typeface="Arial"/>
              <a:sym typeface="Arial"/>
            </a:endParaRPr>
          </a:p>
          <a:p>
            <a:pPr indent="0" lvl="0" marL="0" rtl="0" algn="l">
              <a:lnSpc>
                <a:spcPct val="115000"/>
              </a:lnSpc>
              <a:spcBef>
                <a:spcPts val="1800"/>
              </a:spcBef>
              <a:spcAft>
                <a:spcPts val="0"/>
              </a:spcAft>
              <a:buNone/>
            </a:pPr>
            <a:r>
              <a:rPr lang="en" sz="4500">
                <a:solidFill>
                  <a:srgbClr val="1F1F1F"/>
                </a:solidFill>
                <a:highlight>
                  <a:srgbClr val="FFFFFF"/>
                </a:highlight>
                <a:latin typeface="Arial"/>
                <a:ea typeface="Arial"/>
                <a:cs typeface="Arial"/>
                <a:sym typeface="Arial"/>
              </a:rPr>
              <a:t>Main Prescriptions:</a:t>
            </a:r>
            <a:endParaRPr sz="4500">
              <a:solidFill>
                <a:srgbClr val="1F1F1F"/>
              </a:solidFill>
              <a:highlight>
                <a:srgbClr val="FFFFFF"/>
              </a:highlight>
              <a:latin typeface="Arial"/>
              <a:ea typeface="Arial"/>
              <a:cs typeface="Arial"/>
              <a:sym typeface="Arial"/>
            </a:endParaRPr>
          </a:p>
          <a:p>
            <a:pPr indent="-385762" lvl="0" marL="457200" rtl="0" algn="l">
              <a:lnSpc>
                <a:spcPct val="115000"/>
              </a:lnSpc>
              <a:spcBef>
                <a:spcPts val="400"/>
              </a:spcBef>
              <a:spcAft>
                <a:spcPts val="0"/>
              </a:spcAft>
              <a:buClr>
                <a:srgbClr val="1F1F1F"/>
              </a:buClr>
              <a:buSzPct val="100000"/>
              <a:buFont typeface="Arial"/>
              <a:buChar char="●"/>
            </a:pPr>
            <a:r>
              <a:rPr lang="en" sz="4500">
                <a:solidFill>
                  <a:srgbClr val="1F1F1F"/>
                </a:solidFill>
                <a:highlight>
                  <a:srgbClr val="FFFFFF"/>
                </a:highlight>
                <a:latin typeface="Arial"/>
                <a:ea typeface="Arial"/>
                <a:cs typeface="Arial"/>
                <a:sym typeface="Arial"/>
              </a:rPr>
              <a:t>Identify all hazards associated with the IMR.</a:t>
            </a:r>
            <a:endParaRPr sz="4500">
              <a:solidFill>
                <a:srgbClr val="1F1F1F"/>
              </a:solidFill>
              <a:highlight>
                <a:srgbClr val="FFFFFF"/>
              </a:highlight>
              <a:latin typeface="Arial"/>
              <a:ea typeface="Arial"/>
              <a:cs typeface="Arial"/>
              <a:sym typeface="Arial"/>
            </a:endParaRPr>
          </a:p>
          <a:p>
            <a:pPr indent="-385762" lvl="0" marL="457200" rtl="0" algn="l">
              <a:lnSpc>
                <a:spcPct val="115000"/>
              </a:lnSpc>
              <a:spcBef>
                <a:spcPts val="0"/>
              </a:spcBef>
              <a:spcAft>
                <a:spcPts val="0"/>
              </a:spcAft>
              <a:buClr>
                <a:srgbClr val="1F1F1F"/>
              </a:buClr>
              <a:buSzPct val="100000"/>
              <a:buFont typeface="Arial"/>
              <a:buChar char="●"/>
            </a:pPr>
            <a:r>
              <a:rPr lang="en" sz="4500">
                <a:solidFill>
                  <a:srgbClr val="1F1F1F"/>
                </a:solidFill>
                <a:highlight>
                  <a:srgbClr val="FFFFFF"/>
                </a:highlight>
                <a:latin typeface="Arial"/>
                <a:ea typeface="Arial"/>
                <a:cs typeface="Arial"/>
                <a:sym typeface="Arial"/>
              </a:rPr>
              <a:t>Assess the risks associated with each hazard.</a:t>
            </a:r>
            <a:endParaRPr sz="4500">
              <a:solidFill>
                <a:srgbClr val="1F1F1F"/>
              </a:solidFill>
              <a:highlight>
                <a:srgbClr val="FFFFFF"/>
              </a:highlight>
              <a:latin typeface="Arial"/>
              <a:ea typeface="Arial"/>
              <a:cs typeface="Arial"/>
              <a:sym typeface="Arial"/>
            </a:endParaRPr>
          </a:p>
          <a:p>
            <a:pPr indent="-385762" lvl="0" marL="457200" rtl="0" algn="l">
              <a:lnSpc>
                <a:spcPct val="115000"/>
              </a:lnSpc>
              <a:spcBef>
                <a:spcPts val="0"/>
              </a:spcBef>
              <a:spcAft>
                <a:spcPts val="0"/>
              </a:spcAft>
              <a:buClr>
                <a:srgbClr val="1F1F1F"/>
              </a:buClr>
              <a:buSzPct val="100000"/>
              <a:buFont typeface="Arial"/>
              <a:buChar char="●"/>
            </a:pPr>
            <a:r>
              <a:rPr lang="en" sz="4500">
                <a:solidFill>
                  <a:srgbClr val="1F1F1F"/>
                </a:solidFill>
                <a:highlight>
                  <a:srgbClr val="FFFFFF"/>
                </a:highlight>
                <a:latin typeface="Arial"/>
                <a:ea typeface="Arial"/>
                <a:cs typeface="Arial"/>
                <a:sym typeface="Arial"/>
              </a:rPr>
              <a:t>Implement risk control measures.</a:t>
            </a:r>
            <a:endParaRPr sz="4500">
              <a:solidFill>
                <a:srgbClr val="1F1F1F"/>
              </a:solidFill>
              <a:highlight>
                <a:srgbClr val="FFFFFF"/>
              </a:highlight>
              <a:latin typeface="Arial"/>
              <a:ea typeface="Arial"/>
              <a:cs typeface="Arial"/>
              <a:sym typeface="Arial"/>
            </a:endParaRPr>
          </a:p>
          <a:p>
            <a:pPr indent="-385762" lvl="0" marL="457200" rtl="0" algn="l">
              <a:lnSpc>
                <a:spcPct val="115000"/>
              </a:lnSpc>
              <a:spcBef>
                <a:spcPts val="0"/>
              </a:spcBef>
              <a:spcAft>
                <a:spcPts val="0"/>
              </a:spcAft>
              <a:buClr>
                <a:srgbClr val="1F1F1F"/>
              </a:buClr>
              <a:buSzPct val="100000"/>
              <a:buFont typeface="Arial"/>
              <a:buChar char="●"/>
            </a:pPr>
            <a:r>
              <a:rPr lang="en" sz="4500">
                <a:solidFill>
                  <a:srgbClr val="1F1F1F"/>
                </a:solidFill>
                <a:highlight>
                  <a:srgbClr val="FFFFFF"/>
                </a:highlight>
                <a:latin typeface="Arial"/>
                <a:ea typeface="Arial"/>
                <a:cs typeface="Arial"/>
                <a:sym typeface="Arial"/>
              </a:rPr>
              <a:t>Verify and validate the risk control measures.</a:t>
            </a:r>
            <a:endParaRPr sz="4500">
              <a:solidFill>
                <a:srgbClr val="1F1F1F"/>
              </a:solidFill>
              <a:highlight>
                <a:srgbClr val="FFFFFF"/>
              </a:highlight>
              <a:latin typeface="Arial"/>
              <a:ea typeface="Arial"/>
              <a:cs typeface="Arial"/>
              <a:sym typeface="Arial"/>
            </a:endParaRPr>
          </a:p>
          <a:p>
            <a:pPr indent="-385762" lvl="0" marL="457200" rtl="0" algn="l">
              <a:lnSpc>
                <a:spcPct val="115000"/>
              </a:lnSpc>
              <a:spcBef>
                <a:spcPts val="0"/>
              </a:spcBef>
              <a:spcAft>
                <a:spcPts val="0"/>
              </a:spcAft>
              <a:buClr>
                <a:srgbClr val="1F1F1F"/>
              </a:buClr>
              <a:buSzPct val="100000"/>
              <a:buFont typeface="Arial"/>
              <a:buChar char="●"/>
            </a:pPr>
            <a:r>
              <a:rPr lang="en" sz="4500">
                <a:solidFill>
                  <a:srgbClr val="1F1F1F"/>
                </a:solidFill>
                <a:highlight>
                  <a:srgbClr val="FFFFFF"/>
                </a:highlight>
                <a:latin typeface="Arial"/>
                <a:ea typeface="Arial"/>
                <a:cs typeface="Arial"/>
                <a:sym typeface="Arial"/>
              </a:rPr>
              <a:t>Document the process.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
              <a:t>Section 4:  Hazard Identification and Risk Assessment</a:t>
            </a:r>
            <a:endParaRPr/>
          </a:p>
          <a:p>
            <a:pPr indent="0" lvl="0" marL="0" rtl="0" algn="l">
              <a:spcBef>
                <a:spcPts val="0"/>
              </a:spcBef>
              <a:spcAft>
                <a:spcPts val="0"/>
              </a:spcAft>
              <a:buNone/>
            </a:pPr>
            <a:r>
              <a:t/>
            </a:r>
            <a:endParaRPr/>
          </a:p>
        </p:txBody>
      </p:sp>
      <p:sp>
        <p:nvSpPr>
          <p:cNvPr id="345" name="Google Shape;345;p46"/>
          <p:cNvSpPr txBox="1"/>
          <p:nvPr>
            <p:ph idx="1" type="body"/>
          </p:nvPr>
        </p:nvSpPr>
        <p:spPr>
          <a:xfrm>
            <a:off x="311700" y="1152475"/>
            <a:ext cx="8520600" cy="3513900"/>
          </a:xfrm>
          <a:prstGeom prst="rect">
            <a:avLst/>
          </a:prstGeom>
        </p:spPr>
        <p:txBody>
          <a:bodyPr anchorCtr="0" anchor="t" bIns="68575" lIns="68575" spcFirstLastPara="1" rIns="68575" wrap="square" tIns="68575">
            <a:normAutofit lnSpcReduction="20000"/>
          </a:bodyPr>
          <a:lstStyle/>
          <a:p>
            <a:pPr indent="0" lvl="0" marL="0" rtl="0" algn="l">
              <a:spcBef>
                <a:spcPts val="0"/>
              </a:spcBef>
              <a:spcAft>
                <a:spcPts val="0"/>
              </a:spcAft>
              <a:buNone/>
            </a:pPr>
            <a:r>
              <a:rPr lang="en" sz="1200">
                <a:solidFill>
                  <a:srgbClr val="1F1F1F"/>
                </a:solidFill>
                <a:highlight>
                  <a:srgbClr val="FFFFFF"/>
                </a:highlight>
                <a:latin typeface="Arial"/>
                <a:ea typeface="Arial"/>
                <a:cs typeface="Arial"/>
                <a:sym typeface="Arial"/>
              </a:rPr>
              <a:t>Section 4 provides a framework for assessing hazard</a:t>
            </a:r>
            <a:r>
              <a:rPr lang="en" sz="1200">
                <a:solidFill>
                  <a:srgbClr val="1F1F1F"/>
                </a:solidFill>
                <a:highlight>
                  <a:srgbClr val="FFFFFF"/>
                </a:highlight>
                <a:latin typeface="Arial"/>
                <a:ea typeface="Arial"/>
                <a:cs typeface="Arial"/>
                <a:sym typeface="Arial"/>
              </a:rPr>
              <a:t>s &amp; risks </a:t>
            </a:r>
            <a:r>
              <a:rPr lang="en" sz="1200">
                <a:solidFill>
                  <a:srgbClr val="1F1F1F"/>
                </a:solidFill>
                <a:highlight>
                  <a:srgbClr val="FFFFFF"/>
                </a:highlight>
                <a:latin typeface="Arial"/>
                <a:ea typeface="Arial"/>
                <a:cs typeface="Arial"/>
                <a:sym typeface="Arial"/>
              </a:rPr>
              <a:t>associated with IMRs in an industr</a:t>
            </a:r>
            <a:r>
              <a:rPr lang="en" sz="1200">
                <a:solidFill>
                  <a:srgbClr val="1F1F1F"/>
                </a:solidFill>
                <a:highlight>
                  <a:srgbClr val="FFFFFF"/>
                </a:highlight>
                <a:latin typeface="Arial"/>
                <a:ea typeface="Arial"/>
                <a:cs typeface="Arial"/>
                <a:sym typeface="Arial"/>
              </a:rPr>
              <a:t>ial environment.</a:t>
            </a:r>
            <a:endParaRPr sz="1200">
              <a:solidFill>
                <a:srgbClr val="1F1F1F"/>
              </a:solidFill>
              <a:highlight>
                <a:srgbClr val="FFFFFF"/>
              </a:highlight>
              <a:latin typeface="Arial"/>
              <a:ea typeface="Arial"/>
              <a:cs typeface="Arial"/>
              <a:sym typeface="Arial"/>
            </a:endParaRPr>
          </a:p>
          <a:p>
            <a:pPr indent="0" lvl="0" marL="0" rtl="0" algn="l">
              <a:lnSpc>
                <a:spcPct val="130000"/>
              </a:lnSpc>
              <a:spcBef>
                <a:spcPts val="0"/>
              </a:spcBef>
              <a:spcAft>
                <a:spcPts val="0"/>
              </a:spcAft>
              <a:buClr>
                <a:schemeClr val="dk1"/>
              </a:buClr>
              <a:buSzPts val="1100"/>
              <a:buFont typeface="Arial"/>
              <a:buNone/>
            </a:pPr>
            <a:r>
              <a:t/>
            </a:r>
            <a:endParaRPr sz="1200">
              <a:solidFill>
                <a:srgbClr val="1F1F1F"/>
              </a:solidFill>
              <a:highlight>
                <a:srgbClr val="FFFFFF"/>
              </a:highlight>
              <a:latin typeface="Arial"/>
              <a:ea typeface="Arial"/>
              <a:cs typeface="Arial"/>
              <a:sym typeface="Arial"/>
            </a:endParaRPr>
          </a:p>
          <a:p>
            <a:pPr indent="-297935" lvl="0" marL="457200" rtl="0" algn="l">
              <a:lnSpc>
                <a:spcPct val="130000"/>
              </a:lnSpc>
              <a:spcBef>
                <a:spcPts val="0"/>
              </a:spcBef>
              <a:spcAft>
                <a:spcPts val="0"/>
              </a:spcAft>
              <a:buClr>
                <a:srgbClr val="1F1F1F"/>
              </a:buClr>
              <a:buSzPts val="1092"/>
              <a:buFont typeface="Arial"/>
              <a:buChar char="●"/>
            </a:pPr>
            <a:r>
              <a:rPr lang="en" sz="1091">
                <a:solidFill>
                  <a:srgbClr val="1F1F1F"/>
                </a:solidFill>
                <a:highlight>
                  <a:srgbClr val="FFFFFF"/>
                </a:highlight>
                <a:latin typeface="Arial"/>
                <a:ea typeface="Arial"/>
                <a:cs typeface="Arial"/>
                <a:sym typeface="Arial"/>
              </a:rPr>
              <a:t>Identify all hazards associated with the IMR.</a:t>
            </a:r>
            <a:endParaRPr sz="1091">
              <a:solidFill>
                <a:srgbClr val="1F1F1F"/>
              </a:solidFill>
              <a:highlight>
                <a:srgbClr val="FFFFFF"/>
              </a:highlight>
              <a:latin typeface="Arial"/>
              <a:ea typeface="Arial"/>
              <a:cs typeface="Arial"/>
              <a:sym typeface="Arial"/>
            </a:endParaRPr>
          </a:p>
          <a:p>
            <a:pPr indent="-297935" lvl="0" marL="457200" rtl="0" algn="l">
              <a:lnSpc>
                <a:spcPct val="130000"/>
              </a:lnSpc>
              <a:spcBef>
                <a:spcPts val="0"/>
              </a:spcBef>
              <a:spcAft>
                <a:spcPts val="0"/>
              </a:spcAft>
              <a:buClr>
                <a:srgbClr val="1F1F1F"/>
              </a:buClr>
              <a:buSzPts val="1092"/>
              <a:buFont typeface="Arial"/>
              <a:buChar char="●"/>
            </a:pPr>
            <a:r>
              <a:rPr lang="en" sz="1091">
                <a:solidFill>
                  <a:srgbClr val="1F1F1F"/>
                </a:solidFill>
                <a:highlight>
                  <a:srgbClr val="FFFFFF"/>
                </a:highlight>
                <a:latin typeface="Arial"/>
                <a:ea typeface="Arial"/>
                <a:cs typeface="Arial"/>
                <a:sym typeface="Arial"/>
              </a:rPr>
              <a:t>Assess the risks associated with each hazard.</a:t>
            </a:r>
            <a:endParaRPr sz="1091">
              <a:solidFill>
                <a:srgbClr val="1F1F1F"/>
              </a:solidFill>
              <a:highlight>
                <a:srgbClr val="FFFFFF"/>
              </a:highlight>
              <a:latin typeface="Arial"/>
              <a:ea typeface="Arial"/>
              <a:cs typeface="Arial"/>
              <a:sym typeface="Arial"/>
            </a:endParaRPr>
          </a:p>
          <a:p>
            <a:pPr indent="-297935" lvl="0" marL="457200" rtl="0" algn="l">
              <a:lnSpc>
                <a:spcPct val="130000"/>
              </a:lnSpc>
              <a:spcBef>
                <a:spcPts val="0"/>
              </a:spcBef>
              <a:spcAft>
                <a:spcPts val="0"/>
              </a:spcAft>
              <a:buClr>
                <a:srgbClr val="1F1F1F"/>
              </a:buClr>
              <a:buSzPts val="1092"/>
              <a:buFont typeface="Arial"/>
              <a:buChar char="●"/>
            </a:pPr>
            <a:r>
              <a:rPr lang="en" sz="1091">
                <a:solidFill>
                  <a:srgbClr val="1F1F1F"/>
                </a:solidFill>
                <a:highlight>
                  <a:srgbClr val="FFFFFF"/>
                </a:highlight>
                <a:latin typeface="Arial"/>
                <a:ea typeface="Arial"/>
                <a:cs typeface="Arial"/>
                <a:sym typeface="Arial"/>
              </a:rPr>
              <a:t>Implement risk control measures.</a:t>
            </a:r>
            <a:endParaRPr sz="1091">
              <a:solidFill>
                <a:srgbClr val="1F1F1F"/>
              </a:solidFill>
              <a:highlight>
                <a:srgbClr val="FFFFFF"/>
              </a:highlight>
              <a:latin typeface="Arial"/>
              <a:ea typeface="Arial"/>
              <a:cs typeface="Arial"/>
              <a:sym typeface="Arial"/>
            </a:endParaRPr>
          </a:p>
          <a:p>
            <a:pPr indent="-297935" lvl="0" marL="457200" rtl="0" algn="l">
              <a:lnSpc>
                <a:spcPct val="130000"/>
              </a:lnSpc>
              <a:spcBef>
                <a:spcPts val="0"/>
              </a:spcBef>
              <a:spcAft>
                <a:spcPts val="0"/>
              </a:spcAft>
              <a:buClr>
                <a:srgbClr val="1F1F1F"/>
              </a:buClr>
              <a:buSzPts val="1092"/>
              <a:buFont typeface="Arial"/>
              <a:buChar char="●"/>
            </a:pPr>
            <a:r>
              <a:rPr lang="en" sz="1091">
                <a:solidFill>
                  <a:srgbClr val="1F1F1F"/>
                </a:solidFill>
                <a:highlight>
                  <a:srgbClr val="FFFFFF"/>
                </a:highlight>
                <a:latin typeface="Arial"/>
                <a:ea typeface="Arial"/>
                <a:cs typeface="Arial"/>
                <a:sym typeface="Arial"/>
              </a:rPr>
              <a:t>Verify and validate the risk control measures.</a:t>
            </a:r>
            <a:endParaRPr sz="1091">
              <a:solidFill>
                <a:srgbClr val="1F1F1F"/>
              </a:solidFill>
              <a:highlight>
                <a:srgbClr val="FFFFFF"/>
              </a:highlight>
              <a:latin typeface="Arial"/>
              <a:ea typeface="Arial"/>
              <a:cs typeface="Arial"/>
              <a:sym typeface="Arial"/>
            </a:endParaRPr>
          </a:p>
          <a:p>
            <a:pPr indent="-297935" lvl="0" marL="457200" rtl="0" algn="l">
              <a:lnSpc>
                <a:spcPct val="130000"/>
              </a:lnSpc>
              <a:spcBef>
                <a:spcPts val="0"/>
              </a:spcBef>
              <a:spcAft>
                <a:spcPts val="0"/>
              </a:spcAft>
              <a:buClr>
                <a:srgbClr val="1F1F1F"/>
              </a:buClr>
              <a:buSzPts val="1092"/>
              <a:buFont typeface="Arial"/>
              <a:buChar char="●"/>
            </a:pPr>
            <a:r>
              <a:rPr lang="en" sz="1091">
                <a:solidFill>
                  <a:srgbClr val="1F1F1F"/>
                </a:solidFill>
                <a:highlight>
                  <a:srgbClr val="FFFFFF"/>
                </a:highlight>
                <a:latin typeface="Arial"/>
                <a:ea typeface="Arial"/>
                <a:cs typeface="Arial"/>
                <a:sym typeface="Arial"/>
              </a:rPr>
              <a:t>Document the process.</a:t>
            </a:r>
            <a:endParaRPr sz="1091">
              <a:solidFill>
                <a:srgbClr val="1F1F1F"/>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1F1F1F"/>
              </a:solidFill>
              <a:highlight>
                <a:srgbClr val="FFFFFF"/>
              </a:highlight>
              <a:latin typeface="Arial"/>
              <a:ea typeface="Arial"/>
              <a:cs typeface="Arial"/>
              <a:sym typeface="Arial"/>
            </a:endParaRPr>
          </a:p>
          <a:p>
            <a:pPr indent="0" lvl="0" marL="0" rtl="0" algn="l">
              <a:spcBef>
                <a:spcPts val="0"/>
              </a:spcBef>
              <a:spcAft>
                <a:spcPts val="0"/>
              </a:spcAft>
              <a:buNone/>
            </a:pPr>
            <a:r>
              <a:rPr lang="en" sz="1200">
                <a:solidFill>
                  <a:srgbClr val="1F1F1F"/>
                </a:solidFill>
                <a:highlight>
                  <a:srgbClr val="FFFFFF"/>
                </a:highlight>
                <a:latin typeface="Arial"/>
                <a:ea typeface="Arial"/>
                <a:cs typeface="Arial"/>
                <a:sym typeface="Arial"/>
              </a:rPr>
              <a:t>Some specific examples of hazards that may be associated with RoboSpect’s autonomous pipe inspection robots include:</a:t>
            </a:r>
            <a:br>
              <a:rPr lang="en" sz="1200">
                <a:solidFill>
                  <a:srgbClr val="1F1F1F"/>
                </a:solidFill>
                <a:highlight>
                  <a:srgbClr val="FFFFFF"/>
                </a:highlight>
                <a:latin typeface="Arial"/>
                <a:ea typeface="Arial"/>
                <a:cs typeface="Arial"/>
                <a:sym typeface="Arial"/>
              </a:rPr>
            </a:br>
            <a:endParaRPr sz="1200">
              <a:solidFill>
                <a:srgbClr val="1F1F1F"/>
              </a:solidFill>
              <a:highlight>
                <a:srgbClr val="FFFFFF"/>
              </a:highlight>
              <a:latin typeface="Arial"/>
              <a:ea typeface="Arial"/>
              <a:cs typeface="Arial"/>
              <a:sym typeface="Arial"/>
            </a:endParaRPr>
          </a:p>
          <a:p>
            <a:pPr indent="-298450" lvl="0" marL="457200" rtl="0" algn="l">
              <a:lnSpc>
                <a:spcPct val="150000"/>
              </a:lnSpc>
              <a:spcBef>
                <a:spcPts val="0"/>
              </a:spcBef>
              <a:spcAft>
                <a:spcPts val="0"/>
              </a:spcAft>
              <a:buSzPts val="1100"/>
              <a:buFont typeface="Arial"/>
              <a:buChar char="●"/>
            </a:pPr>
            <a:r>
              <a:rPr lang="en" sz="1100">
                <a:highlight>
                  <a:srgbClr val="F8FAFD"/>
                </a:highlight>
                <a:latin typeface="Arial"/>
                <a:ea typeface="Arial"/>
                <a:cs typeface="Arial"/>
                <a:sym typeface="Arial"/>
              </a:rPr>
              <a:t>Collision hazards with other objects in the pipeline or narrow sections of pipeline</a:t>
            </a:r>
            <a:endParaRPr sz="1100">
              <a:highlight>
                <a:srgbClr val="F8FAFD"/>
              </a:highlight>
              <a:latin typeface="Arial"/>
              <a:ea typeface="Arial"/>
              <a:cs typeface="Arial"/>
              <a:sym typeface="Arial"/>
            </a:endParaRPr>
          </a:p>
          <a:p>
            <a:pPr indent="-298450" lvl="0" marL="457200" rtl="0" algn="l">
              <a:lnSpc>
                <a:spcPct val="150000"/>
              </a:lnSpc>
              <a:spcBef>
                <a:spcPts val="0"/>
              </a:spcBef>
              <a:spcAft>
                <a:spcPts val="0"/>
              </a:spcAft>
              <a:buSzPts val="1100"/>
              <a:buFont typeface="Arial"/>
              <a:buChar char="●"/>
            </a:pPr>
            <a:r>
              <a:rPr lang="en" sz="1100">
                <a:highlight>
                  <a:srgbClr val="F8FAFD"/>
                </a:highlight>
                <a:latin typeface="Arial"/>
                <a:ea typeface="Arial"/>
                <a:cs typeface="Arial"/>
                <a:sym typeface="Arial"/>
              </a:rPr>
              <a:t>Electrical/Fire hazards from the robot's batteries or other electrical components</a:t>
            </a:r>
            <a:endParaRPr sz="1100">
              <a:highlight>
                <a:srgbClr val="F8FAFD"/>
              </a:highlight>
              <a:latin typeface="Arial"/>
              <a:ea typeface="Arial"/>
              <a:cs typeface="Arial"/>
              <a:sym typeface="Arial"/>
            </a:endParaRPr>
          </a:p>
          <a:p>
            <a:pPr indent="-298450" lvl="0" marL="457200" rtl="0" algn="l">
              <a:lnSpc>
                <a:spcPct val="150000"/>
              </a:lnSpc>
              <a:spcBef>
                <a:spcPts val="0"/>
              </a:spcBef>
              <a:spcAft>
                <a:spcPts val="0"/>
              </a:spcAft>
              <a:buSzPts val="1100"/>
              <a:buFont typeface="Arial"/>
              <a:buChar char="●"/>
            </a:pPr>
            <a:r>
              <a:rPr lang="en" sz="1100">
                <a:highlight>
                  <a:srgbClr val="F8FAFD"/>
                </a:highlight>
                <a:latin typeface="Arial"/>
                <a:ea typeface="Arial"/>
                <a:cs typeface="Arial"/>
                <a:sym typeface="Arial"/>
              </a:rPr>
              <a:t>Explosion hazards if the robot encounters a flammable gas in the pipeline</a:t>
            </a:r>
            <a:endParaRPr sz="1100">
              <a:highlight>
                <a:srgbClr val="F8FAFD"/>
              </a:highlight>
              <a:latin typeface="Arial"/>
              <a:ea typeface="Arial"/>
              <a:cs typeface="Arial"/>
              <a:sym typeface="Arial"/>
            </a:endParaRPr>
          </a:p>
          <a:p>
            <a:pPr indent="0" lvl="0" marL="0" rtl="0" algn="l">
              <a:lnSpc>
                <a:spcPct val="150000"/>
              </a:lnSpc>
              <a:spcBef>
                <a:spcPts val="0"/>
              </a:spcBef>
              <a:spcAft>
                <a:spcPts val="0"/>
              </a:spcAft>
              <a:buNone/>
            </a:pPr>
            <a:r>
              <a:t/>
            </a:r>
            <a:endParaRPr sz="567">
              <a:highlight>
                <a:srgbClr val="F8FAFD"/>
              </a:highlight>
              <a:latin typeface="Arial"/>
              <a:ea typeface="Arial"/>
              <a:cs typeface="Arial"/>
              <a:sym typeface="Arial"/>
            </a:endParaRPr>
          </a:p>
          <a:p>
            <a:pPr indent="0" lvl="0" marL="0" rtl="0" algn="l">
              <a:lnSpc>
                <a:spcPct val="150000"/>
              </a:lnSpc>
              <a:spcBef>
                <a:spcPts val="0"/>
              </a:spcBef>
              <a:spcAft>
                <a:spcPts val="0"/>
              </a:spcAft>
              <a:buNone/>
            </a:pPr>
            <a:r>
              <a:rPr lang="en" sz="1200">
                <a:highlight>
                  <a:srgbClr val="F8FAFD"/>
                </a:highlight>
                <a:latin typeface="Arial"/>
                <a:ea typeface="Arial"/>
                <a:cs typeface="Arial"/>
                <a:sym typeface="Arial"/>
              </a:rPr>
              <a:t>Risk control measures:</a:t>
            </a:r>
            <a:endParaRPr sz="1100">
              <a:highlight>
                <a:srgbClr val="F8FAFD"/>
              </a:highlight>
              <a:latin typeface="Arial"/>
              <a:ea typeface="Arial"/>
              <a:cs typeface="Arial"/>
              <a:sym typeface="Arial"/>
            </a:endParaRPr>
          </a:p>
          <a:p>
            <a:pPr indent="-298450" lvl="0" marL="457200" rtl="0" algn="l">
              <a:lnSpc>
                <a:spcPct val="150000"/>
              </a:lnSpc>
              <a:spcBef>
                <a:spcPts val="0"/>
              </a:spcBef>
              <a:spcAft>
                <a:spcPts val="0"/>
              </a:spcAft>
              <a:buSzPts val="1100"/>
              <a:buFont typeface="Arial"/>
              <a:buChar char="●"/>
            </a:pPr>
            <a:r>
              <a:rPr lang="en" sz="1100">
                <a:highlight>
                  <a:srgbClr val="F8FAFD"/>
                </a:highlight>
                <a:latin typeface="Arial"/>
                <a:ea typeface="Arial"/>
                <a:cs typeface="Arial"/>
                <a:sym typeface="Arial"/>
              </a:rPr>
              <a:t>Designing the robot to be as small and streamlined as possible to reduce the risk of collision</a:t>
            </a:r>
            <a:endParaRPr sz="1100">
              <a:highlight>
                <a:srgbClr val="F8FAFD"/>
              </a:highlight>
              <a:latin typeface="Arial"/>
              <a:ea typeface="Arial"/>
              <a:cs typeface="Arial"/>
              <a:sym typeface="Arial"/>
            </a:endParaRPr>
          </a:p>
          <a:p>
            <a:pPr indent="-298450" lvl="0" marL="457200" rtl="0" algn="l">
              <a:lnSpc>
                <a:spcPct val="150000"/>
              </a:lnSpc>
              <a:spcBef>
                <a:spcPts val="0"/>
              </a:spcBef>
              <a:spcAft>
                <a:spcPts val="0"/>
              </a:spcAft>
              <a:buSzPts val="1100"/>
              <a:buFont typeface="Arial"/>
              <a:buChar char="●"/>
            </a:pPr>
            <a:r>
              <a:rPr lang="en" sz="1100">
                <a:highlight>
                  <a:srgbClr val="F8FAFD"/>
                </a:highlight>
                <a:latin typeface="Arial"/>
                <a:ea typeface="Arial"/>
                <a:cs typeface="Arial"/>
                <a:sym typeface="Arial"/>
              </a:rPr>
              <a:t>Insulating the robot's electrical components to prevent electrical hazards</a:t>
            </a:r>
            <a:endParaRPr sz="1100">
              <a:highlight>
                <a:srgbClr val="F8FAFD"/>
              </a:highlight>
              <a:latin typeface="Arial"/>
              <a:ea typeface="Arial"/>
              <a:cs typeface="Arial"/>
              <a:sym typeface="Arial"/>
            </a:endParaRPr>
          </a:p>
          <a:p>
            <a:pPr indent="-298450" lvl="0" marL="457200" rtl="0" algn="l">
              <a:lnSpc>
                <a:spcPct val="150000"/>
              </a:lnSpc>
              <a:spcBef>
                <a:spcPts val="0"/>
              </a:spcBef>
              <a:spcAft>
                <a:spcPts val="0"/>
              </a:spcAft>
              <a:buSzPts val="1100"/>
              <a:buFont typeface="Arial"/>
              <a:buChar char="●"/>
            </a:pPr>
            <a:r>
              <a:rPr lang="en" sz="1100">
                <a:highlight>
                  <a:srgbClr val="F8FAFD"/>
                </a:highlight>
                <a:latin typeface="Arial"/>
                <a:ea typeface="Arial"/>
                <a:cs typeface="Arial"/>
                <a:sym typeface="Arial"/>
              </a:rPr>
              <a:t>Developing procedures for safely operating and maintaining the robot</a:t>
            </a:r>
            <a:endParaRPr sz="1100">
              <a:highlight>
                <a:srgbClr val="F8FAFD"/>
              </a:highlight>
              <a:latin typeface="Arial"/>
              <a:ea typeface="Arial"/>
              <a:cs typeface="Arial"/>
              <a:sym typeface="Arial"/>
            </a:endParaRPr>
          </a:p>
        </p:txBody>
      </p:sp>
      <p:pic>
        <p:nvPicPr>
          <p:cNvPr id="346" name="Google Shape;346;p46"/>
          <p:cNvPicPr preferRelativeResize="0"/>
          <p:nvPr/>
        </p:nvPicPr>
        <p:blipFill>
          <a:blip r:embed="rId3">
            <a:alphaModFix/>
          </a:blip>
          <a:stretch>
            <a:fillRect/>
          </a:stretch>
        </p:blipFill>
        <p:spPr>
          <a:xfrm>
            <a:off x="6515975" y="1501000"/>
            <a:ext cx="2141500" cy="2141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311700" y="445025"/>
            <a:ext cx="8520600" cy="5727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
              <a:t>Section 5.1: General requirements for IMRs and attachments</a:t>
            </a:r>
            <a:endParaRPr/>
          </a:p>
        </p:txBody>
      </p:sp>
      <p:sp>
        <p:nvSpPr>
          <p:cNvPr id="352" name="Google Shape;352;p47"/>
          <p:cNvSpPr txBox="1"/>
          <p:nvPr>
            <p:ph idx="1" type="body"/>
          </p:nvPr>
        </p:nvSpPr>
        <p:spPr>
          <a:xfrm>
            <a:off x="311700" y="1152475"/>
            <a:ext cx="8520600" cy="3416400"/>
          </a:xfrm>
          <a:prstGeom prst="rect">
            <a:avLst/>
          </a:prstGeom>
        </p:spPr>
        <p:txBody>
          <a:bodyPr anchorCtr="0" anchor="t" bIns="68575" lIns="68575" spcFirstLastPara="1" rIns="68575" wrap="square" tIns="68575">
            <a:normAutofit/>
          </a:bodyPr>
          <a:lstStyle/>
          <a:p>
            <a:pPr indent="-317500" lvl="0" marL="457200" rtl="0" algn="l">
              <a:spcBef>
                <a:spcPts val="0"/>
              </a:spcBef>
              <a:spcAft>
                <a:spcPts val="0"/>
              </a:spcAft>
              <a:buSzPts val="1400"/>
              <a:buChar char="●"/>
            </a:pPr>
            <a:r>
              <a:rPr lang="en"/>
              <a:t>Operating Mode options</a:t>
            </a:r>
            <a:endParaRPr/>
          </a:p>
          <a:p>
            <a:pPr indent="-298450" lvl="1" marL="914400" rtl="0" algn="l">
              <a:spcBef>
                <a:spcPts val="0"/>
              </a:spcBef>
              <a:spcAft>
                <a:spcPts val="0"/>
              </a:spcAft>
              <a:buSzPts val="1100"/>
              <a:buChar char="○"/>
            </a:pPr>
            <a:r>
              <a:rPr lang="en"/>
              <a:t>Automatic Mode</a:t>
            </a:r>
            <a:endParaRPr/>
          </a:p>
          <a:p>
            <a:pPr indent="-298450" lvl="2" marL="1371600" rtl="0" algn="l">
              <a:spcBef>
                <a:spcPts val="0"/>
              </a:spcBef>
              <a:spcAft>
                <a:spcPts val="0"/>
              </a:spcAft>
              <a:buSzPts val="1100"/>
              <a:buChar char="■"/>
            </a:pPr>
            <a:r>
              <a:rPr lang="en"/>
              <a:t>Activates with a press button command</a:t>
            </a:r>
            <a:endParaRPr/>
          </a:p>
          <a:p>
            <a:pPr indent="-298450" lvl="1" marL="914400" rtl="0" algn="l">
              <a:spcBef>
                <a:spcPts val="0"/>
              </a:spcBef>
              <a:spcAft>
                <a:spcPts val="0"/>
              </a:spcAft>
              <a:buSzPts val="1100"/>
              <a:buChar char="○"/>
            </a:pPr>
            <a:r>
              <a:rPr lang="en"/>
              <a:t>Semi-Automatic Mode</a:t>
            </a:r>
            <a:endParaRPr/>
          </a:p>
          <a:p>
            <a:pPr indent="-298450" lvl="2" marL="1371600" rtl="0" algn="l">
              <a:spcBef>
                <a:spcPts val="0"/>
              </a:spcBef>
              <a:spcAft>
                <a:spcPts val="0"/>
              </a:spcAft>
              <a:buSzPts val="1100"/>
              <a:buChar char="■"/>
            </a:pPr>
            <a:r>
              <a:rPr lang="en"/>
              <a:t>C</a:t>
            </a:r>
            <a:r>
              <a:rPr lang="en"/>
              <a:t>ontinuous operator activation required for the functions of the IMR under operator control</a:t>
            </a:r>
            <a:endParaRPr/>
          </a:p>
          <a:p>
            <a:pPr indent="-298450" lvl="1" marL="914400" rtl="0" algn="l">
              <a:spcBef>
                <a:spcPts val="0"/>
              </a:spcBef>
              <a:spcAft>
                <a:spcPts val="0"/>
              </a:spcAft>
              <a:buSzPts val="1100"/>
              <a:buChar char="○"/>
            </a:pPr>
            <a:r>
              <a:rPr lang="en"/>
              <a:t>Manual Mode</a:t>
            </a:r>
            <a:endParaRPr/>
          </a:p>
          <a:p>
            <a:pPr indent="-298450" lvl="2" marL="1371600" rtl="0" algn="l">
              <a:spcBef>
                <a:spcPts val="0"/>
              </a:spcBef>
              <a:spcAft>
                <a:spcPts val="0"/>
              </a:spcAft>
              <a:buSzPts val="1100"/>
              <a:buChar char="■"/>
            </a:pPr>
            <a:r>
              <a:rPr lang="en"/>
              <a:t>Required when IMR operations are under the control of a portable control unit.</a:t>
            </a:r>
            <a:endParaRPr/>
          </a:p>
          <a:p>
            <a:pPr indent="-298450" lvl="1" marL="914400" rtl="0" algn="l">
              <a:spcBef>
                <a:spcPts val="0"/>
              </a:spcBef>
              <a:spcAft>
                <a:spcPts val="0"/>
              </a:spcAft>
              <a:buSzPts val="1100"/>
              <a:buChar char="○"/>
            </a:pPr>
            <a:r>
              <a:rPr lang="en"/>
              <a:t>Maintenance Mode</a:t>
            </a:r>
            <a:endParaRPr/>
          </a:p>
          <a:p>
            <a:pPr indent="-317500" lvl="0" marL="457200" rtl="0" algn="l">
              <a:spcBef>
                <a:spcPts val="0"/>
              </a:spcBef>
              <a:spcAft>
                <a:spcPts val="0"/>
              </a:spcAft>
              <a:buSzPts val="1400"/>
              <a:buChar char="●"/>
            </a:pPr>
            <a:r>
              <a:rPr lang="en"/>
              <a:t>Comms Interface</a:t>
            </a:r>
            <a:endParaRPr/>
          </a:p>
          <a:p>
            <a:pPr indent="-298450" lvl="1" marL="914400" rtl="0" algn="l">
              <a:spcBef>
                <a:spcPts val="0"/>
              </a:spcBef>
              <a:spcAft>
                <a:spcPts val="0"/>
              </a:spcAft>
              <a:buSzPts val="1100"/>
              <a:buChar char="○"/>
            </a:pPr>
            <a:r>
              <a:rPr lang="en"/>
              <a:t>Should relate safety-related info, including:</a:t>
            </a:r>
            <a:endParaRPr/>
          </a:p>
          <a:p>
            <a:pPr indent="-298450" lvl="2" marL="1371600" rtl="0" algn="l">
              <a:spcBef>
                <a:spcPts val="0"/>
              </a:spcBef>
              <a:spcAft>
                <a:spcPts val="0"/>
              </a:spcAft>
              <a:buSzPts val="1100"/>
              <a:buChar char="■"/>
            </a:pPr>
            <a:r>
              <a:rPr lang="en"/>
              <a:t>Enabled state of the IMR, </a:t>
            </a:r>
            <a:endParaRPr/>
          </a:p>
          <a:p>
            <a:pPr indent="-298450" lvl="2" marL="1371600" rtl="0" algn="l">
              <a:spcBef>
                <a:spcPts val="0"/>
              </a:spcBef>
              <a:spcAft>
                <a:spcPts val="0"/>
              </a:spcAft>
              <a:buSzPts val="1100"/>
              <a:buChar char="■"/>
            </a:pPr>
            <a:r>
              <a:rPr lang="en"/>
              <a:t>Location and Identify of detected objects</a:t>
            </a:r>
            <a:endParaRPr/>
          </a:p>
          <a:p>
            <a:pPr indent="-298450" lvl="2" marL="1371600" rtl="0" algn="l">
              <a:spcBef>
                <a:spcPts val="0"/>
              </a:spcBef>
              <a:spcAft>
                <a:spcPts val="0"/>
              </a:spcAft>
              <a:buSzPts val="1100"/>
              <a:buChar char="■"/>
            </a:pPr>
            <a:r>
              <a:rPr lang="en"/>
              <a:t>Raw sensor feedback from onboard presence-sensing devices</a:t>
            </a:r>
            <a:endParaRPr/>
          </a:p>
          <a:p>
            <a:pPr indent="-298450" lvl="2" marL="1371600" rtl="0" algn="l">
              <a:spcBef>
                <a:spcPts val="0"/>
              </a:spcBef>
              <a:spcAft>
                <a:spcPts val="0"/>
              </a:spcAft>
              <a:buSzPts val="1100"/>
              <a:buChar char="■"/>
            </a:pPr>
            <a:r>
              <a:rPr lang="en"/>
              <a:t>changes to the pos/traj of the IMR from obstacle avoidance and collision avoidance. </a:t>
            </a:r>
            <a:endParaRPr/>
          </a:p>
          <a:p>
            <a:pPr indent="-298450" lvl="1" marL="914400" rtl="0" algn="l">
              <a:spcBef>
                <a:spcPts val="0"/>
              </a:spcBef>
              <a:spcAft>
                <a:spcPts val="0"/>
              </a:spcAft>
              <a:buSzPts val="1100"/>
              <a:buChar char="○"/>
            </a:pPr>
            <a:r>
              <a:rPr lang="en"/>
              <a:t>If wireless, protective stop when signals are not received, including loss/delay in communication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311700" y="445025"/>
            <a:ext cx="8520600" cy="5727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
              <a:t>Section 5.1: General requirements for IMRs and attachments</a:t>
            </a:r>
            <a:endParaRPr/>
          </a:p>
        </p:txBody>
      </p:sp>
      <p:sp>
        <p:nvSpPr>
          <p:cNvPr id="358" name="Google Shape;358;p48"/>
          <p:cNvSpPr txBox="1"/>
          <p:nvPr>
            <p:ph idx="1" type="body"/>
          </p:nvPr>
        </p:nvSpPr>
        <p:spPr>
          <a:xfrm>
            <a:off x="311700" y="1152475"/>
            <a:ext cx="8520600" cy="3416400"/>
          </a:xfrm>
          <a:prstGeom prst="rect">
            <a:avLst/>
          </a:prstGeom>
        </p:spPr>
        <p:txBody>
          <a:bodyPr anchorCtr="0" anchor="t" bIns="68575" lIns="68575" spcFirstLastPara="1" rIns="68575" wrap="square" tIns="68575">
            <a:normAutofit/>
          </a:bodyPr>
          <a:lstStyle/>
          <a:p>
            <a:pPr indent="-346075" lvl="0" marL="457200" rtl="0" algn="l">
              <a:spcBef>
                <a:spcPts val="0"/>
              </a:spcBef>
              <a:spcAft>
                <a:spcPts val="0"/>
              </a:spcAft>
              <a:buSzPts val="1850"/>
              <a:buChar char="●"/>
            </a:pPr>
            <a:r>
              <a:rPr lang="en" sz="1850"/>
              <a:t>Control Functions</a:t>
            </a:r>
            <a:endParaRPr sz="1850"/>
          </a:p>
          <a:p>
            <a:pPr indent="-323850" lvl="1" marL="914400" rtl="0" algn="l">
              <a:spcBef>
                <a:spcPts val="0"/>
              </a:spcBef>
              <a:spcAft>
                <a:spcPts val="0"/>
              </a:spcAft>
              <a:buSzPts val="1500"/>
              <a:buChar char="○"/>
            </a:pPr>
            <a:r>
              <a:rPr lang="en"/>
              <a:t>Restart functions: can automatically restart after protective stops (assuming no obstacles)</a:t>
            </a:r>
            <a:endParaRPr/>
          </a:p>
          <a:p>
            <a:pPr indent="-323850" lvl="1" marL="914400" rtl="0" algn="l">
              <a:spcBef>
                <a:spcPts val="0"/>
              </a:spcBef>
              <a:spcAft>
                <a:spcPts val="0"/>
              </a:spcAft>
              <a:buSzPts val="1500"/>
              <a:buChar char="○"/>
            </a:pPr>
            <a:r>
              <a:rPr lang="en"/>
              <a:t>E-stop functions: should be provided but not required when it would not lessen risk</a:t>
            </a:r>
            <a:endParaRPr/>
          </a:p>
          <a:p>
            <a:pPr indent="-323850" lvl="1" marL="914400" rtl="0" algn="l">
              <a:spcBef>
                <a:spcPts val="0"/>
              </a:spcBef>
              <a:spcAft>
                <a:spcPts val="0"/>
              </a:spcAft>
              <a:buSzPts val="1500"/>
              <a:buChar char="○"/>
            </a:pPr>
            <a:r>
              <a:rPr lang="en"/>
              <a:t>Protective stop: 1+ needed to stop IMR within span-of-control (REQUIRED)</a:t>
            </a:r>
            <a:endParaRPr/>
          </a:p>
          <a:p>
            <a:pPr indent="-346075" lvl="0" marL="457200" rtl="0" algn="l">
              <a:spcBef>
                <a:spcPts val="0"/>
              </a:spcBef>
              <a:spcAft>
                <a:spcPts val="0"/>
              </a:spcAft>
              <a:buSzPts val="1850"/>
              <a:buChar char="●"/>
            </a:pPr>
            <a:r>
              <a:rPr lang="en" sz="1850"/>
              <a:t>Nav &amp; Control</a:t>
            </a:r>
            <a:endParaRPr sz="1850"/>
          </a:p>
          <a:p>
            <a:pPr indent="-342900" lvl="1" marL="914400" rtl="0" algn="l">
              <a:spcBef>
                <a:spcPts val="0"/>
              </a:spcBef>
              <a:spcAft>
                <a:spcPts val="0"/>
              </a:spcAft>
              <a:buSzPts val="1800"/>
              <a:buChar char="○"/>
            </a:pPr>
            <a:r>
              <a:rPr lang="en"/>
              <a:t>Collision avoidance (REQUIRED)</a:t>
            </a:r>
            <a:endParaRPr/>
          </a:p>
          <a:p>
            <a:pPr indent="-336550" lvl="2" marL="1371600" rtl="0" algn="l">
              <a:spcBef>
                <a:spcPts val="0"/>
              </a:spcBef>
              <a:spcAft>
                <a:spcPts val="0"/>
              </a:spcAft>
              <a:buSzPts val="1700"/>
              <a:buChar char="■"/>
            </a:pPr>
            <a:r>
              <a:rPr lang="en"/>
              <a:t>Stops IMR or reduces severity of a collision when contract can't be avoided</a:t>
            </a:r>
            <a:endParaRPr/>
          </a:p>
          <a:p>
            <a:pPr indent="-342900" lvl="1" marL="914400" rtl="0" algn="l">
              <a:spcBef>
                <a:spcPts val="0"/>
              </a:spcBef>
              <a:spcAft>
                <a:spcPts val="0"/>
              </a:spcAft>
              <a:buSzPts val="1800"/>
              <a:buChar char="○"/>
            </a:pPr>
            <a:r>
              <a:rPr lang="en"/>
              <a:t>Velocity limiting (REQUIRED)</a:t>
            </a:r>
            <a:endParaRPr/>
          </a:p>
          <a:p>
            <a:pPr indent="-336550" lvl="2" marL="1371600" rtl="0" algn="l">
              <a:spcBef>
                <a:spcPts val="0"/>
              </a:spcBef>
              <a:spcAft>
                <a:spcPts val="0"/>
              </a:spcAft>
              <a:buSzPts val="1700"/>
              <a:buChar char="■"/>
            </a:pPr>
            <a:r>
              <a:rPr lang="en"/>
              <a:t>IMR can limit velocity to reduce tip-over hazard</a:t>
            </a:r>
            <a:endParaRPr/>
          </a:p>
          <a:p>
            <a:pPr indent="-336550" lvl="2" marL="1371600" rtl="0" algn="l">
              <a:spcBef>
                <a:spcPts val="0"/>
              </a:spcBef>
              <a:spcAft>
                <a:spcPts val="0"/>
              </a:spcAft>
              <a:buSzPts val="1700"/>
              <a:buChar char="■"/>
            </a:pPr>
            <a:r>
              <a:rPr lang="en"/>
              <a:t>Settings need to be configurable by authorized individuals</a:t>
            </a:r>
            <a:endParaRPr/>
          </a:p>
          <a:p>
            <a:pPr indent="-342900" lvl="0" marL="457200" rtl="0" algn="l">
              <a:spcBef>
                <a:spcPts val="0"/>
              </a:spcBef>
              <a:spcAft>
                <a:spcPts val="0"/>
              </a:spcAft>
              <a:buSzPts val="1800"/>
              <a:buChar char="●"/>
            </a:pPr>
            <a:r>
              <a:rPr lang="en"/>
              <a:t>0.3 m/s velocity limit for</a:t>
            </a:r>
            <a:r>
              <a:rPr lang="en"/>
              <a:t> safety functions (no obstacle detection, in restricted area)</a:t>
            </a:r>
            <a:endParaRPr/>
          </a:p>
          <a:p>
            <a:pPr indent="-342900" lvl="0" marL="457200" rtl="0" algn="l">
              <a:spcBef>
                <a:spcPts val="0"/>
              </a:spcBef>
              <a:spcAft>
                <a:spcPts val="0"/>
              </a:spcAft>
              <a:buSzPts val="1800"/>
              <a:buChar char="●"/>
            </a:pPr>
            <a:r>
              <a:rPr lang="en"/>
              <a:t>When “presence-sensing devices” used, presence of detectable obstacles in working space should result in a working stop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311700" y="445025"/>
            <a:ext cx="8520600" cy="5727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
              <a:t>Section 5.3: Specific requirements for IMR Type A</a:t>
            </a:r>
            <a:endParaRPr/>
          </a:p>
        </p:txBody>
      </p:sp>
      <p:sp>
        <p:nvSpPr>
          <p:cNvPr id="364" name="Google Shape;364;p49"/>
          <p:cNvSpPr txBox="1"/>
          <p:nvPr>
            <p:ph idx="1" type="body"/>
          </p:nvPr>
        </p:nvSpPr>
        <p:spPr>
          <a:xfrm>
            <a:off x="311700" y="1152475"/>
            <a:ext cx="8520600" cy="3416400"/>
          </a:xfrm>
          <a:prstGeom prst="rect">
            <a:avLst/>
          </a:prstGeom>
        </p:spPr>
        <p:txBody>
          <a:bodyPr anchorCtr="0" anchor="t" bIns="68575" lIns="68575" spcFirstLastPara="1" rIns="68575" wrap="square" tIns="68575">
            <a:normAutofit/>
          </a:bodyPr>
          <a:lstStyle/>
          <a:p>
            <a:pPr indent="-368300" lvl="0" marL="457200" rtl="0" algn="l">
              <a:spcBef>
                <a:spcPts val="0"/>
              </a:spcBef>
              <a:spcAft>
                <a:spcPts val="0"/>
              </a:spcAft>
              <a:buSzPts val="2200"/>
              <a:buChar char="●"/>
            </a:pPr>
            <a:r>
              <a:rPr lang="en" sz="2200"/>
              <a:t>Type A IMRs mostly adhere to the general requirements</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 sz="2200"/>
              <a:t>Differences:</a:t>
            </a:r>
            <a:endParaRPr sz="2200"/>
          </a:p>
          <a:p>
            <a:pPr indent="-342900" lvl="1" marL="914400" rtl="0" algn="l">
              <a:spcBef>
                <a:spcPts val="0"/>
              </a:spcBef>
              <a:spcAft>
                <a:spcPts val="0"/>
              </a:spcAft>
              <a:buSzPts val="1800"/>
              <a:buChar char="○"/>
            </a:pPr>
            <a:r>
              <a:rPr lang="en" sz="1800"/>
              <a:t>Stability</a:t>
            </a:r>
            <a:r>
              <a:rPr lang="en" sz="1800"/>
              <a:t> and Center of Mass data must be provided in the information to use</a:t>
            </a:r>
            <a:endParaRPr sz="1800"/>
          </a:p>
          <a:p>
            <a:pPr indent="-342900" lvl="1" marL="914400" rtl="0" algn="l">
              <a:spcBef>
                <a:spcPts val="0"/>
              </a:spcBef>
              <a:spcAft>
                <a:spcPts val="0"/>
              </a:spcAft>
              <a:buSzPts val="1800"/>
              <a:buChar char="○"/>
            </a:pPr>
            <a:r>
              <a:rPr lang="en" sz="1800"/>
              <a:t>Additional specifications required if the IMR supports attachments at times (volume where payload can be located, how to maintain stability, etc.)</a:t>
            </a:r>
            <a:endParaRPr sz="1800"/>
          </a:p>
          <a:p>
            <a:pPr indent="-342900" lvl="1" marL="914400" rtl="0" algn="l">
              <a:spcBef>
                <a:spcPts val="0"/>
              </a:spcBef>
              <a:spcAft>
                <a:spcPts val="0"/>
              </a:spcAft>
              <a:buSzPts val="1800"/>
              <a:buChar char="○"/>
            </a:pPr>
            <a:r>
              <a:rPr lang="en" sz="1800"/>
              <a:t>Presence-sensing devices</a:t>
            </a:r>
            <a:endParaRPr sz="1800"/>
          </a:p>
          <a:p>
            <a:pPr indent="-336550" lvl="2" marL="1371600" rtl="0" algn="l">
              <a:spcBef>
                <a:spcPts val="0"/>
              </a:spcBef>
              <a:spcAft>
                <a:spcPts val="0"/>
              </a:spcAft>
              <a:buSzPts val="1700"/>
              <a:buChar char="■"/>
            </a:pPr>
            <a:r>
              <a:rPr lang="en" sz="1700"/>
              <a:t>Need to be configurable for safety and prevent hazardous contact at some level</a:t>
            </a:r>
            <a:endParaRPr sz="1700"/>
          </a:p>
          <a:p>
            <a:pPr indent="-336550" lvl="2" marL="1371600" rtl="0" algn="l">
              <a:spcBef>
                <a:spcPts val="0"/>
              </a:spcBef>
              <a:spcAft>
                <a:spcPts val="0"/>
              </a:spcAft>
              <a:buSzPts val="1700"/>
              <a:buChar char="■"/>
            </a:pPr>
            <a:r>
              <a:rPr lang="en" sz="1700"/>
              <a:t>If non-configurable, shall provide information for use based on the capabilities and limitations of the presence-sensing devices</a:t>
            </a:r>
            <a:endParaRPr sz="1700"/>
          </a:p>
        </p:txBody>
      </p:sp>
      <p:pic>
        <p:nvPicPr>
          <p:cNvPr id="365" name="Google Shape;365;p49"/>
          <p:cNvPicPr preferRelativeResize="0"/>
          <p:nvPr/>
        </p:nvPicPr>
        <p:blipFill>
          <a:blip r:embed="rId3">
            <a:alphaModFix/>
          </a:blip>
          <a:stretch>
            <a:fillRect/>
          </a:stretch>
        </p:blipFill>
        <p:spPr>
          <a:xfrm>
            <a:off x="6656125" y="3659500"/>
            <a:ext cx="1677675" cy="985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ph type="title"/>
          </p:nvPr>
        </p:nvSpPr>
        <p:spPr>
          <a:xfrm>
            <a:off x="311700" y="445025"/>
            <a:ext cx="8520600" cy="5727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
              <a:t>Section 5: Application to RoboSpect</a:t>
            </a:r>
            <a:endParaRPr/>
          </a:p>
        </p:txBody>
      </p:sp>
      <p:sp>
        <p:nvSpPr>
          <p:cNvPr id="371" name="Google Shape;371;p50"/>
          <p:cNvSpPr txBox="1"/>
          <p:nvPr>
            <p:ph idx="1" type="body"/>
          </p:nvPr>
        </p:nvSpPr>
        <p:spPr>
          <a:xfrm>
            <a:off x="3735400" y="1152475"/>
            <a:ext cx="5097000" cy="3416400"/>
          </a:xfrm>
          <a:prstGeom prst="rect">
            <a:avLst/>
          </a:prstGeom>
        </p:spPr>
        <p:txBody>
          <a:bodyPr anchorCtr="0" anchor="t" bIns="68575" lIns="68575" spcFirstLastPara="1" rIns="68575" wrap="square" tIns="68575">
            <a:normAutofit/>
          </a:bodyPr>
          <a:lstStyle/>
          <a:p>
            <a:pPr indent="-336550" lvl="0" marL="457200" rtl="0" algn="l">
              <a:spcBef>
                <a:spcPts val="0"/>
              </a:spcBef>
              <a:spcAft>
                <a:spcPts val="0"/>
              </a:spcAft>
              <a:buSzPts val="1700"/>
              <a:buChar char="●"/>
            </a:pPr>
            <a:r>
              <a:rPr lang="en" sz="2100"/>
              <a:t>Confirmed that wired comms </a:t>
            </a:r>
            <a:r>
              <a:rPr lang="en" sz="2100"/>
              <a:t>interface is listing all required information</a:t>
            </a:r>
            <a:endParaRPr sz="2100"/>
          </a:p>
          <a:p>
            <a:pPr indent="-336550" lvl="0" marL="457200" rtl="0" algn="l">
              <a:spcBef>
                <a:spcPts val="0"/>
              </a:spcBef>
              <a:spcAft>
                <a:spcPts val="0"/>
              </a:spcAft>
              <a:buSzPts val="1700"/>
              <a:buChar char="●"/>
            </a:pPr>
            <a:r>
              <a:rPr lang="en" sz="2100"/>
              <a:t>Naturally within prescribed velocity limit of the velocity limiting standards</a:t>
            </a:r>
            <a:endParaRPr sz="2100"/>
          </a:p>
          <a:p>
            <a:pPr indent="-336550" lvl="0" marL="457200" rtl="0" algn="l">
              <a:spcBef>
                <a:spcPts val="0"/>
              </a:spcBef>
              <a:spcAft>
                <a:spcPts val="0"/>
              </a:spcAft>
              <a:buSzPts val="1700"/>
              <a:buChar char="●"/>
            </a:pPr>
            <a:r>
              <a:rPr lang="en" sz="2100"/>
              <a:t>Meeting working/protective stop functionality for collision avoidance and safety already</a:t>
            </a:r>
            <a:endParaRPr/>
          </a:p>
          <a:p>
            <a:pPr indent="-342900" lvl="1" marL="914400" rtl="0" algn="l">
              <a:spcBef>
                <a:spcPts val="0"/>
              </a:spcBef>
              <a:spcAft>
                <a:spcPts val="0"/>
              </a:spcAft>
              <a:buSzPts val="1800"/>
              <a:buChar char="○"/>
            </a:pPr>
            <a:r>
              <a:rPr lang="en" sz="1800"/>
              <a:t>L515 LiDAR counts as “presence-sensing device”, meet those requirements</a:t>
            </a:r>
            <a:endParaRPr sz="1800"/>
          </a:p>
          <a:p>
            <a:pPr indent="-342900" lvl="1" marL="914400" rtl="0" algn="l">
              <a:spcBef>
                <a:spcPts val="0"/>
              </a:spcBef>
              <a:spcAft>
                <a:spcPts val="0"/>
              </a:spcAft>
              <a:buSzPts val="1800"/>
              <a:buChar char="○"/>
            </a:pPr>
            <a:r>
              <a:rPr lang="en" sz="1800"/>
              <a:t>No hard standards on stopping distance, but lists factors we should consider before sticking to any given stop distance</a:t>
            </a:r>
            <a:endParaRPr sz="1800"/>
          </a:p>
        </p:txBody>
      </p:sp>
      <p:pic>
        <p:nvPicPr>
          <p:cNvPr id="372" name="Google Shape;372;p50"/>
          <p:cNvPicPr preferRelativeResize="0"/>
          <p:nvPr/>
        </p:nvPicPr>
        <p:blipFill rotWithShape="1">
          <a:blip r:embed="rId3">
            <a:alphaModFix/>
          </a:blip>
          <a:srcRect b="34227" l="0" r="0" t="0"/>
          <a:stretch/>
        </p:blipFill>
        <p:spPr>
          <a:xfrm>
            <a:off x="580675" y="1176350"/>
            <a:ext cx="2880923" cy="3368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ph type="title"/>
          </p:nvPr>
        </p:nvSpPr>
        <p:spPr>
          <a:xfrm>
            <a:off x="311700" y="445025"/>
            <a:ext cx="8520600" cy="5727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
              <a:t>Section 7.4: Description of the specified operating environment</a:t>
            </a:r>
            <a:endParaRPr/>
          </a:p>
        </p:txBody>
      </p:sp>
      <p:sp>
        <p:nvSpPr>
          <p:cNvPr id="378" name="Google Shape;378;p51"/>
          <p:cNvSpPr txBox="1"/>
          <p:nvPr>
            <p:ph idx="1" type="body"/>
          </p:nvPr>
        </p:nvSpPr>
        <p:spPr>
          <a:xfrm>
            <a:off x="311700" y="863800"/>
            <a:ext cx="7393800" cy="3772500"/>
          </a:xfrm>
          <a:prstGeom prst="rect">
            <a:avLst/>
          </a:prstGeom>
        </p:spPr>
        <p:txBody>
          <a:bodyPr anchorCtr="0" anchor="t" bIns="68575" lIns="68575" spcFirstLastPara="1" rIns="68575" wrap="square" tIns="68575">
            <a:noAutofit/>
          </a:bodyPr>
          <a:lstStyle/>
          <a:p>
            <a:pPr indent="0" lvl="0" marL="0" rtl="0" algn="l">
              <a:lnSpc>
                <a:spcPct val="80000"/>
              </a:lnSpc>
              <a:spcBef>
                <a:spcPts val="1800"/>
              </a:spcBef>
              <a:spcAft>
                <a:spcPts val="0"/>
              </a:spcAft>
              <a:buClr>
                <a:schemeClr val="dk1"/>
              </a:buClr>
              <a:buSzPts val="688"/>
              <a:buFont typeface="Arial"/>
              <a:buNone/>
            </a:pPr>
            <a:r>
              <a:rPr lang="en" sz="1200">
                <a:solidFill>
                  <a:srgbClr val="1F1F1F"/>
                </a:solidFill>
                <a:highlight>
                  <a:srgbClr val="FFFFFF"/>
                </a:highlight>
                <a:latin typeface="Arial"/>
                <a:ea typeface="Arial"/>
                <a:cs typeface="Arial"/>
                <a:sym typeface="Arial"/>
              </a:rPr>
              <a:t>Section 7.4 </a:t>
            </a:r>
            <a:r>
              <a:rPr lang="en" sz="1200">
                <a:solidFill>
                  <a:srgbClr val="1F1F1F"/>
                </a:solidFill>
                <a:highlight>
                  <a:srgbClr val="FFFFFF"/>
                </a:highlight>
                <a:latin typeface="Arial"/>
                <a:ea typeface="Arial"/>
                <a:cs typeface="Arial"/>
                <a:sym typeface="Arial"/>
              </a:rPr>
              <a:t>manufacturers of IMRs to provide a description of the specified operating environment in which the IMR is intended to be used. The description of the specified operating environment must include the following information:</a:t>
            </a:r>
            <a:endParaRPr sz="1200">
              <a:solidFill>
                <a:srgbClr val="1F1F1F"/>
              </a:solidFill>
              <a:highlight>
                <a:srgbClr val="FFFFFF"/>
              </a:highlight>
              <a:latin typeface="Arial"/>
              <a:ea typeface="Arial"/>
              <a:cs typeface="Arial"/>
              <a:sym typeface="Arial"/>
            </a:endParaRPr>
          </a:p>
          <a:p>
            <a:pPr indent="-311150" lvl="0" marL="457200" rtl="0" algn="l">
              <a:lnSpc>
                <a:spcPct val="100000"/>
              </a:lnSpc>
              <a:spcBef>
                <a:spcPts val="1800"/>
              </a:spcBef>
              <a:spcAft>
                <a:spcPts val="0"/>
              </a:spcAft>
              <a:buClr>
                <a:srgbClr val="1F1F1F"/>
              </a:buClr>
              <a:buSzPts val="1300"/>
              <a:buFont typeface="Arial"/>
              <a:buChar char="●"/>
            </a:pPr>
            <a:r>
              <a:rPr lang="en" sz="1300">
                <a:solidFill>
                  <a:srgbClr val="1F1F1F"/>
                </a:solidFill>
                <a:highlight>
                  <a:srgbClr val="FFFFFF"/>
                </a:highlight>
                <a:latin typeface="Arial"/>
                <a:ea typeface="Arial"/>
                <a:cs typeface="Arial"/>
                <a:sym typeface="Arial"/>
              </a:rPr>
              <a:t>The physical environment in which the IMR will be used, including the following factors:</a:t>
            </a:r>
            <a:endParaRPr sz="13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Temperature range</a:t>
            </a:r>
            <a:endParaRPr sz="11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Humidity range</a:t>
            </a:r>
            <a:endParaRPr sz="11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Vibration levels</a:t>
            </a:r>
            <a:endParaRPr sz="11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Dust and debris levels</a:t>
            </a:r>
            <a:endParaRPr sz="11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Chemical exposure</a:t>
            </a:r>
            <a:endParaRPr sz="1100">
              <a:solidFill>
                <a:srgbClr val="1F1F1F"/>
              </a:solidFill>
              <a:highlight>
                <a:srgbClr val="FFFFFF"/>
              </a:highlight>
              <a:latin typeface="Arial"/>
              <a:ea typeface="Arial"/>
              <a:cs typeface="Arial"/>
              <a:sym typeface="Arial"/>
            </a:endParaRPr>
          </a:p>
          <a:p>
            <a:pPr indent="-311150" lvl="0" marL="457200" rtl="0" algn="l">
              <a:lnSpc>
                <a:spcPct val="100000"/>
              </a:lnSpc>
              <a:spcBef>
                <a:spcPts val="0"/>
              </a:spcBef>
              <a:spcAft>
                <a:spcPts val="0"/>
              </a:spcAft>
              <a:buClr>
                <a:srgbClr val="1F1F1F"/>
              </a:buClr>
              <a:buSzPts val="1300"/>
              <a:buFont typeface="Arial"/>
              <a:buChar char="●"/>
            </a:pPr>
            <a:r>
              <a:rPr lang="en" sz="1300">
                <a:solidFill>
                  <a:srgbClr val="1F1F1F"/>
                </a:solidFill>
                <a:highlight>
                  <a:srgbClr val="FFFFFF"/>
                </a:highlight>
                <a:latin typeface="Arial"/>
                <a:ea typeface="Arial"/>
                <a:cs typeface="Arial"/>
                <a:sym typeface="Arial"/>
              </a:rPr>
              <a:t>The operational environment in which the IMR will be used, including the following factors:</a:t>
            </a:r>
            <a:endParaRPr sz="13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Types of tasks to be performed</a:t>
            </a:r>
            <a:endParaRPr sz="11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Materials to be handled</a:t>
            </a:r>
            <a:endParaRPr sz="11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Interaction with other equipment and humans</a:t>
            </a:r>
            <a:endParaRPr sz="1100">
              <a:solidFill>
                <a:srgbClr val="1F1F1F"/>
              </a:solidFill>
              <a:highlight>
                <a:srgbClr val="FFFFFF"/>
              </a:highlight>
              <a:latin typeface="Arial"/>
              <a:ea typeface="Arial"/>
              <a:cs typeface="Arial"/>
              <a:sym typeface="Arial"/>
            </a:endParaRPr>
          </a:p>
          <a:p>
            <a:pPr indent="-311150" lvl="0" marL="457200" rtl="0" algn="l">
              <a:lnSpc>
                <a:spcPct val="100000"/>
              </a:lnSpc>
              <a:spcBef>
                <a:spcPts val="0"/>
              </a:spcBef>
              <a:spcAft>
                <a:spcPts val="0"/>
              </a:spcAft>
              <a:buClr>
                <a:srgbClr val="1F1F1F"/>
              </a:buClr>
              <a:buSzPts val="1300"/>
              <a:buFont typeface="Arial"/>
              <a:buChar char="●"/>
            </a:pPr>
            <a:r>
              <a:rPr lang="en" sz="1300">
                <a:solidFill>
                  <a:srgbClr val="1F1F1F"/>
                </a:solidFill>
                <a:highlight>
                  <a:srgbClr val="FFFFFF"/>
                </a:highlight>
                <a:latin typeface="Arial"/>
                <a:ea typeface="Arial"/>
                <a:cs typeface="Arial"/>
                <a:sym typeface="Arial"/>
              </a:rPr>
              <a:t>The safety requirements for the IMR in the specified operating environment, including the following factors:</a:t>
            </a:r>
            <a:endParaRPr sz="13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Collision avoidance requirements</a:t>
            </a:r>
            <a:endParaRPr sz="11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Emergency stop requirements</a:t>
            </a:r>
            <a:endParaRPr sz="11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Operator controls requirements</a:t>
            </a:r>
            <a:endParaRPr sz="1100">
              <a:solidFill>
                <a:srgbClr val="1F1F1F"/>
              </a:solidFill>
              <a:highlight>
                <a:srgbClr val="FFFFFF"/>
              </a:highlight>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Char char="○"/>
            </a:pPr>
            <a:r>
              <a:rPr lang="en" sz="1100">
                <a:solidFill>
                  <a:srgbClr val="1F1F1F"/>
                </a:solidFill>
                <a:highlight>
                  <a:srgbClr val="FFFFFF"/>
                </a:highlight>
                <a:latin typeface="Arial"/>
                <a:ea typeface="Arial"/>
                <a:cs typeface="Arial"/>
                <a:sym typeface="Arial"/>
              </a:rPr>
              <a:t>Warning signals requirements</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2"/>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
              <a:t>Section 7.4: Application to RoboSpect</a:t>
            </a:r>
            <a:endParaRPr/>
          </a:p>
          <a:p>
            <a:pPr indent="0" lvl="0" marL="0" rtl="0" algn="l">
              <a:spcBef>
                <a:spcPts val="0"/>
              </a:spcBef>
              <a:spcAft>
                <a:spcPts val="0"/>
              </a:spcAft>
              <a:buNone/>
            </a:pPr>
            <a:r>
              <a:t/>
            </a:r>
            <a:endParaRPr/>
          </a:p>
        </p:txBody>
      </p:sp>
      <p:sp>
        <p:nvSpPr>
          <p:cNvPr id="384" name="Google Shape;384;p52"/>
          <p:cNvSpPr txBox="1"/>
          <p:nvPr>
            <p:ph idx="1" type="body"/>
          </p:nvPr>
        </p:nvSpPr>
        <p:spPr>
          <a:xfrm>
            <a:off x="311700" y="962400"/>
            <a:ext cx="8520600" cy="37008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 sz="1500">
                <a:solidFill>
                  <a:srgbClr val="1F1F1F"/>
                </a:solidFill>
                <a:highlight>
                  <a:srgbClr val="FFFFFF"/>
                </a:highlight>
                <a:latin typeface="Arial"/>
                <a:ea typeface="Arial"/>
                <a:cs typeface="Arial"/>
                <a:sym typeface="Arial"/>
              </a:rPr>
              <a:t>To follow ANSI/RIA R15.08, RoboSpect should develop a</a:t>
            </a:r>
            <a:r>
              <a:rPr lang="en" sz="1500">
                <a:solidFill>
                  <a:srgbClr val="1F1F1F"/>
                </a:solidFill>
                <a:highlight>
                  <a:srgbClr val="FFFFFF"/>
                </a:highlight>
                <a:latin typeface="Arial"/>
                <a:ea typeface="Arial"/>
                <a:cs typeface="Arial"/>
                <a:sym typeface="Arial"/>
              </a:rPr>
              <a:t> description of the specified operating environment that includes that information about the physical environment, operational environment and safety requirements.</a:t>
            </a:r>
            <a:endParaRPr sz="1500">
              <a:solidFill>
                <a:srgbClr val="1F1F1F"/>
              </a:solidFill>
              <a:highlight>
                <a:srgbClr val="FFFFFF"/>
              </a:highlight>
              <a:latin typeface="Arial"/>
              <a:ea typeface="Arial"/>
              <a:cs typeface="Arial"/>
              <a:sym typeface="Arial"/>
            </a:endParaRPr>
          </a:p>
          <a:p>
            <a:pPr indent="0" lvl="0" marL="0" rtl="0" algn="l">
              <a:spcBef>
                <a:spcPts val="0"/>
              </a:spcBef>
              <a:spcAft>
                <a:spcPts val="0"/>
              </a:spcAft>
              <a:buNone/>
            </a:pPr>
            <a:r>
              <a:t/>
            </a:r>
            <a:endParaRPr sz="1500">
              <a:solidFill>
                <a:srgbClr val="1F1F1F"/>
              </a:solidFill>
              <a:highlight>
                <a:srgbClr val="FFFFFF"/>
              </a:highlight>
              <a:latin typeface="Arial"/>
              <a:ea typeface="Arial"/>
              <a:cs typeface="Arial"/>
              <a:sym typeface="Arial"/>
            </a:endParaRPr>
          </a:p>
          <a:p>
            <a:pPr indent="0" lvl="0" marL="0" rtl="0" algn="l">
              <a:spcBef>
                <a:spcPts val="0"/>
              </a:spcBef>
              <a:spcAft>
                <a:spcPts val="0"/>
              </a:spcAft>
              <a:buNone/>
            </a:pPr>
            <a:r>
              <a:rPr lang="en" sz="1500">
                <a:solidFill>
                  <a:srgbClr val="1F1F1F"/>
                </a:solidFill>
                <a:highlight>
                  <a:srgbClr val="FFFFFF"/>
                </a:highlight>
                <a:latin typeface="Arial"/>
                <a:ea typeface="Arial"/>
                <a:cs typeface="Arial"/>
                <a:sym typeface="Arial"/>
              </a:rPr>
              <a:t>Some specific examples include:</a:t>
            </a:r>
            <a:endParaRPr sz="1500">
              <a:solidFill>
                <a:srgbClr val="1F1F1F"/>
              </a:solidFill>
              <a:highlight>
                <a:srgbClr val="FFFFFF"/>
              </a:highlight>
              <a:latin typeface="Arial"/>
              <a:ea typeface="Arial"/>
              <a:cs typeface="Arial"/>
              <a:sym typeface="Arial"/>
            </a:endParaRPr>
          </a:p>
          <a:p>
            <a:pPr indent="0" lvl="0" marL="0" rtl="0" algn="l">
              <a:spcBef>
                <a:spcPts val="0"/>
              </a:spcBef>
              <a:spcAft>
                <a:spcPts val="0"/>
              </a:spcAft>
              <a:buNone/>
            </a:pPr>
            <a:r>
              <a:t/>
            </a:r>
            <a:endParaRPr sz="1500">
              <a:solidFill>
                <a:srgbClr val="1F1F1F"/>
              </a:solidFill>
              <a:highlight>
                <a:srgbClr val="FFFFFF"/>
              </a:highlight>
              <a:latin typeface="Arial"/>
              <a:ea typeface="Arial"/>
              <a:cs typeface="Arial"/>
              <a:sym typeface="Arial"/>
            </a:endParaRPr>
          </a:p>
          <a:p>
            <a:pPr indent="-323850" lvl="0" marL="457200" rtl="0" algn="l">
              <a:lnSpc>
                <a:spcPct val="115000"/>
              </a:lnSpc>
              <a:spcBef>
                <a:spcPts val="300"/>
              </a:spcBef>
              <a:spcAft>
                <a:spcPts val="0"/>
              </a:spcAft>
              <a:buClr>
                <a:srgbClr val="1F1F1F"/>
              </a:buClr>
              <a:buSzPts val="1500"/>
              <a:buFont typeface="Arial"/>
              <a:buChar char="●"/>
            </a:pPr>
            <a:r>
              <a:rPr lang="en" sz="1500">
                <a:solidFill>
                  <a:srgbClr val="1F1F1F"/>
                </a:solidFill>
                <a:highlight>
                  <a:srgbClr val="FFFFFF"/>
                </a:highlight>
                <a:latin typeface="Arial"/>
                <a:ea typeface="Arial"/>
                <a:cs typeface="Arial"/>
                <a:sym typeface="Arial"/>
              </a:rPr>
              <a:t>Temperature range: full range of temperatures that the robot may be exposed to</a:t>
            </a:r>
            <a:endParaRPr sz="1500">
              <a:solidFill>
                <a:srgbClr val="1F1F1F"/>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Clr>
                <a:srgbClr val="1F1F1F"/>
              </a:buClr>
              <a:buSzPts val="1500"/>
              <a:buFont typeface="Arial"/>
              <a:buChar char="●"/>
            </a:pPr>
            <a:r>
              <a:rPr lang="en" sz="1500">
                <a:solidFill>
                  <a:srgbClr val="1F1F1F"/>
                </a:solidFill>
                <a:highlight>
                  <a:srgbClr val="FFFFFF"/>
                </a:highlight>
                <a:latin typeface="Arial"/>
                <a:ea typeface="Arial"/>
                <a:cs typeface="Arial"/>
                <a:sym typeface="Arial"/>
              </a:rPr>
              <a:t>Dust and debris: designed to operate in dusty and dirty environments</a:t>
            </a:r>
            <a:endParaRPr sz="1500">
              <a:solidFill>
                <a:srgbClr val="1F1F1F"/>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Clr>
                <a:srgbClr val="1F1F1F"/>
              </a:buClr>
              <a:buSzPts val="1500"/>
              <a:buFont typeface="Arial"/>
              <a:buChar char="●"/>
            </a:pPr>
            <a:r>
              <a:rPr lang="en" sz="1500">
                <a:solidFill>
                  <a:srgbClr val="1F1F1F"/>
                </a:solidFill>
                <a:highlight>
                  <a:srgbClr val="FFFFFF"/>
                </a:highlight>
                <a:latin typeface="Arial"/>
                <a:ea typeface="Arial"/>
                <a:cs typeface="Arial"/>
                <a:sym typeface="Arial"/>
              </a:rPr>
              <a:t>Hazardous chemicals: designed to operate safely and protect operators from exposure</a:t>
            </a:r>
            <a:endParaRPr sz="1500">
              <a:solidFill>
                <a:srgbClr val="1F1F1F"/>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Clr>
                <a:srgbClr val="1F1F1F"/>
              </a:buClr>
              <a:buSzPts val="1500"/>
              <a:buFont typeface="Arial"/>
              <a:buChar char="●"/>
            </a:pPr>
            <a:r>
              <a:rPr lang="en" sz="1500">
                <a:solidFill>
                  <a:srgbClr val="1F1F1F"/>
                </a:solidFill>
                <a:highlight>
                  <a:srgbClr val="FFFFFF"/>
                </a:highlight>
                <a:latin typeface="Arial"/>
                <a:ea typeface="Arial"/>
                <a:cs typeface="Arial"/>
                <a:sym typeface="Arial"/>
              </a:rPr>
              <a:t>Collision avoidance: equipped with necessary sensors and software</a:t>
            </a:r>
            <a:endParaRPr sz="1500">
              <a:solidFill>
                <a:srgbClr val="1F1F1F"/>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Clr>
                <a:srgbClr val="1F1F1F"/>
              </a:buClr>
              <a:buSzPts val="1500"/>
              <a:buFont typeface="Arial"/>
              <a:buChar char="●"/>
            </a:pPr>
            <a:r>
              <a:rPr lang="en" sz="1500">
                <a:solidFill>
                  <a:srgbClr val="1F1F1F"/>
                </a:solidFill>
                <a:highlight>
                  <a:srgbClr val="FFFFFF"/>
                </a:highlight>
                <a:latin typeface="Arial"/>
                <a:ea typeface="Arial"/>
                <a:cs typeface="Arial"/>
                <a:sym typeface="Arial"/>
              </a:rPr>
              <a:t>Emergency stop: appropriate emergency stop mechanisms</a:t>
            </a:r>
            <a:endParaRPr sz="1500">
              <a:solidFill>
                <a:srgbClr val="1F1F1F"/>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Clr>
                <a:srgbClr val="1F1F1F"/>
              </a:buClr>
              <a:buSzPts val="1500"/>
              <a:buFont typeface="Arial"/>
              <a:buChar char="●"/>
            </a:pPr>
            <a:r>
              <a:rPr lang="en" sz="1500">
                <a:solidFill>
                  <a:srgbClr val="1F1F1F"/>
                </a:solidFill>
                <a:highlight>
                  <a:srgbClr val="FFFFFF"/>
                </a:highlight>
                <a:latin typeface="Arial"/>
                <a:ea typeface="Arial"/>
                <a:cs typeface="Arial"/>
                <a:sym typeface="Arial"/>
              </a:rPr>
              <a:t>Operator controls: easy-to-use</a:t>
            </a:r>
            <a:endParaRPr sz="1500">
              <a:solidFill>
                <a:srgbClr val="1F1F1F"/>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Clr>
                <a:srgbClr val="1F1F1F"/>
              </a:buClr>
              <a:buSzPts val="1500"/>
              <a:buFont typeface="Arial"/>
              <a:buChar char="●"/>
            </a:pPr>
            <a:r>
              <a:rPr lang="en" sz="1500">
                <a:solidFill>
                  <a:srgbClr val="1F1F1F"/>
                </a:solidFill>
                <a:highlight>
                  <a:srgbClr val="FFFFFF"/>
                </a:highlight>
                <a:latin typeface="Arial"/>
                <a:ea typeface="Arial"/>
                <a:cs typeface="Arial"/>
                <a:sym typeface="Arial"/>
              </a:rPr>
              <a:t>Warning signals: appropriate audible and visual signals</a:t>
            </a:r>
            <a:endParaRPr sz="1200">
              <a:solidFill>
                <a:srgbClr val="1F1F1F"/>
              </a:solidFill>
              <a:highlight>
                <a:srgbClr val="FFFFFF"/>
              </a:highlight>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nvSpPr>
        <p:spPr>
          <a:xfrm>
            <a:off x="1545757" y="1403875"/>
            <a:ext cx="6052500" cy="1952700"/>
          </a:xfrm>
          <a:prstGeom prst="rect">
            <a:avLst/>
          </a:prstGeom>
          <a:noFill/>
          <a:ln>
            <a:noFill/>
          </a:ln>
        </p:spPr>
        <p:txBody>
          <a:bodyPr anchorCtr="0" anchor="t" bIns="34275" lIns="68575" spcFirstLastPara="1" rIns="68575" wrap="square" tIns="34275">
            <a:spAutoFit/>
          </a:bodyPr>
          <a:lstStyle/>
          <a:p>
            <a:pPr indent="0" lvl="0" marL="0" marR="0" rtl="0" algn="ctr">
              <a:lnSpc>
                <a:spcPct val="90000"/>
              </a:lnSpc>
              <a:spcBef>
                <a:spcPts val="0"/>
              </a:spcBef>
              <a:spcAft>
                <a:spcPts val="0"/>
              </a:spcAft>
              <a:buClr>
                <a:srgbClr val="000000"/>
              </a:buClr>
              <a:buSzPts val="1900"/>
              <a:buFont typeface="Arial"/>
              <a:buNone/>
            </a:pPr>
            <a:r>
              <a:rPr b="1" i="1" lang="en" sz="4100" u="none" cap="none" strike="noStrike">
                <a:solidFill>
                  <a:srgbClr val="000000"/>
                </a:solidFill>
                <a:latin typeface="Arial"/>
                <a:ea typeface="Arial"/>
                <a:cs typeface="Arial"/>
                <a:sym typeface="Arial"/>
              </a:rPr>
              <a:t>Thank you for your time!</a:t>
            </a:r>
            <a:endParaRPr sz="1100"/>
          </a:p>
          <a:p>
            <a:pPr indent="0" lvl="0" marL="0" marR="0" rtl="0" algn="ctr">
              <a:lnSpc>
                <a:spcPct val="90000"/>
              </a:lnSpc>
              <a:spcBef>
                <a:spcPts val="1400"/>
              </a:spcBef>
              <a:spcAft>
                <a:spcPts val="0"/>
              </a:spcAft>
              <a:buClr>
                <a:srgbClr val="000000"/>
              </a:buClr>
              <a:buSzPts val="1900"/>
              <a:buFont typeface="Arial"/>
              <a:buNone/>
            </a:pPr>
            <a:r>
              <a:rPr b="1" i="1" lang="en" sz="4100" u="none" cap="none" strike="noStrike">
                <a:solidFill>
                  <a:srgbClr val="000000"/>
                </a:solidFill>
                <a:latin typeface="Arial"/>
                <a:ea typeface="Arial"/>
                <a:cs typeface="Arial"/>
                <a:sym typeface="Arial"/>
              </a:rPr>
              <a:t>Questions?</a:t>
            </a:r>
            <a:endParaRPr sz="1100"/>
          </a:p>
        </p:txBody>
      </p:sp>
      <p:sp>
        <p:nvSpPr>
          <p:cNvPr id="390" name="Google Shape;390;p53"/>
          <p:cNvSpPr txBox="1"/>
          <p:nvPr>
            <p:ph idx="11" type="ftr"/>
          </p:nvPr>
        </p:nvSpPr>
        <p:spPr>
          <a:xfrm>
            <a:off x="876369" y="3665737"/>
            <a:ext cx="3383700" cy="12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rPr lang="en"/>
              <a:t>RoboSpect</a:t>
            </a:r>
            <a:endParaRPr/>
          </a:p>
        </p:txBody>
      </p:sp>
      <p:sp>
        <p:nvSpPr>
          <p:cNvPr id="391" name="Google Shape;391;p53"/>
          <p:cNvSpPr txBox="1"/>
          <p:nvPr>
            <p:ph idx="12" type="sldNum"/>
          </p:nvPr>
        </p:nvSpPr>
        <p:spPr>
          <a:xfrm>
            <a:off x="5476030" y="3665737"/>
            <a:ext cx="526800" cy="1287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455150" y="372250"/>
            <a:ext cx="5875200" cy="6174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800"/>
              <a:t>What is it about?</a:t>
            </a:r>
            <a:endParaRPr sz="2800"/>
          </a:p>
        </p:txBody>
      </p:sp>
      <p:sp>
        <p:nvSpPr>
          <p:cNvPr id="160" name="Google Shape;160;p27"/>
          <p:cNvSpPr txBox="1"/>
          <p:nvPr>
            <p:ph idx="12" type="sldNum"/>
          </p:nvPr>
        </p:nvSpPr>
        <p:spPr>
          <a:xfrm>
            <a:off x="5476030" y="3665737"/>
            <a:ext cx="526800" cy="12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61" name="Google Shape;161;p27"/>
          <p:cNvSpPr txBox="1"/>
          <p:nvPr/>
        </p:nvSpPr>
        <p:spPr>
          <a:xfrm>
            <a:off x="455150" y="1093975"/>
            <a:ext cx="7281300" cy="3288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Overview</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PART 192 is a section of the Code of Federal Regulations (CFR) that establishes the minimum federal safety standards for the transportation of natural gas and other gases through pipelines in the United States.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Safety Regulations</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It outlines comprehensive safety regulations to ensure the secure and reliable transportation of these gases, emphasizing the protection of public safety, property, and the environment.</a:t>
            </a:r>
            <a:endParaRPr>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455150" y="372250"/>
            <a:ext cx="5875200" cy="6174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800"/>
              <a:t>What is </a:t>
            </a:r>
            <a:r>
              <a:rPr lang="en" sz="2800"/>
              <a:t>49 CFR Part 192</a:t>
            </a:r>
            <a:r>
              <a:rPr lang="en" sz="2800"/>
              <a:t>?</a:t>
            </a:r>
            <a:endParaRPr sz="2800"/>
          </a:p>
        </p:txBody>
      </p:sp>
      <p:sp>
        <p:nvSpPr>
          <p:cNvPr id="168" name="Google Shape;168;p28"/>
          <p:cNvSpPr txBox="1"/>
          <p:nvPr>
            <p:ph idx="12" type="sldNum"/>
          </p:nvPr>
        </p:nvSpPr>
        <p:spPr>
          <a:xfrm>
            <a:off x="5476030" y="3665737"/>
            <a:ext cx="526800" cy="12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69" name="Google Shape;169;p28"/>
          <p:cNvSpPr txBox="1"/>
          <p:nvPr/>
        </p:nvSpPr>
        <p:spPr>
          <a:xfrm>
            <a:off x="355100" y="1093975"/>
            <a:ext cx="5781000" cy="3492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Overview</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PART 192 is a section of the Code of Federal Regulations (CFR) that establishes the </a:t>
            </a:r>
            <a:r>
              <a:rPr b="1" lang="en">
                <a:solidFill>
                  <a:schemeClr val="dk1"/>
                </a:solidFill>
                <a:latin typeface="Calibri"/>
                <a:ea typeface="Calibri"/>
                <a:cs typeface="Calibri"/>
                <a:sym typeface="Calibri"/>
              </a:rPr>
              <a:t>minimum federal safety standards</a:t>
            </a:r>
            <a:r>
              <a:rPr lang="en">
                <a:solidFill>
                  <a:schemeClr val="dk1"/>
                </a:solidFill>
                <a:latin typeface="Calibri"/>
                <a:ea typeface="Calibri"/>
                <a:cs typeface="Calibri"/>
                <a:sym typeface="Calibri"/>
              </a:rPr>
              <a:t> for the transportation of </a:t>
            </a:r>
            <a:r>
              <a:rPr b="1" lang="en">
                <a:solidFill>
                  <a:schemeClr val="dk1"/>
                </a:solidFill>
                <a:latin typeface="Calibri"/>
                <a:ea typeface="Calibri"/>
                <a:cs typeface="Calibri"/>
                <a:sym typeface="Calibri"/>
              </a:rPr>
              <a:t>natural gas</a:t>
            </a:r>
            <a:r>
              <a:rPr lang="en">
                <a:solidFill>
                  <a:schemeClr val="dk1"/>
                </a:solidFill>
                <a:latin typeface="Calibri"/>
                <a:ea typeface="Calibri"/>
                <a:cs typeface="Calibri"/>
                <a:sym typeface="Calibri"/>
              </a:rPr>
              <a:t> and other gases through pipelines in the United States.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It is administered by the Pipeline and Hazardous Materials Safety Administration (</a:t>
            </a:r>
            <a:r>
              <a:rPr b="1" lang="en">
                <a:solidFill>
                  <a:schemeClr val="dk1"/>
                </a:solidFill>
                <a:latin typeface="Calibri"/>
                <a:ea typeface="Calibri"/>
                <a:cs typeface="Calibri"/>
                <a:sym typeface="Calibri"/>
              </a:rPr>
              <a:t>PHMSA</a:t>
            </a:r>
            <a:r>
              <a:rPr lang="en">
                <a:solidFill>
                  <a:schemeClr val="dk1"/>
                </a:solidFill>
                <a:latin typeface="Calibri"/>
                <a:ea typeface="Calibri"/>
                <a:cs typeface="Calibri"/>
                <a:sym typeface="Calibri"/>
              </a:rPr>
              <a:t>), a division of the U.S. Department of Transportation.</a:t>
            </a:r>
            <a:endParaRPr>
              <a:solidFill>
                <a:schemeClr val="dk1"/>
              </a:solidFill>
              <a:latin typeface="Calibri"/>
              <a:ea typeface="Calibri"/>
              <a:cs typeface="Calibri"/>
              <a:sym typeface="Calibri"/>
            </a:endParaRPr>
          </a:p>
          <a:p>
            <a:pPr indent="0" lvl="0" marL="914400" rtl="0" algn="l">
              <a:spcBef>
                <a:spcPts val="0"/>
              </a:spcBef>
              <a:spcAft>
                <a:spcPts val="0"/>
              </a:spcAft>
              <a:buNone/>
            </a:pPr>
            <a:r>
              <a:t/>
            </a:r>
            <a:endParaRPr>
              <a:solidFill>
                <a:schemeClr val="dk1"/>
              </a:solidFill>
              <a:latin typeface="Calibri"/>
              <a:ea typeface="Calibri"/>
              <a:cs typeface="Calibri"/>
              <a:sym typeface="Calibri"/>
            </a:endParaRPr>
          </a:p>
        </p:txBody>
      </p:sp>
      <p:pic>
        <p:nvPicPr>
          <p:cNvPr id="170" name="Google Shape;170;p28"/>
          <p:cNvPicPr preferRelativeResize="0"/>
          <p:nvPr/>
        </p:nvPicPr>
        <p:blipFill>
          <a:blip r:embed="rId3">
            <a:alphaModFix/>
          </a:blip>
          <a:stretch>
            <a:fillRect/>
          </a:stretch>
        </p:blipFill>
        <p:spPr>
          <a:xfrm>
            <a:off x="6136176" y="1854825"/>
            <a:ext cx="2965226" cy="2357350"/>
          </a:xfrm>
          <a:prstGeom prst="rect">
            <a:avLst/>
          </a:prstGeom>
          <a:noFill/>
          <a:ln>
            <a:noFill/>
          </a:ln>
        </p:spPr>
      </p:pic>
      <p:sp>
        <p:nvSpPr>
          <p:cNvPr id="171" name="Google Shape;171;p28"/>
          <p:cNvSpPr txBox="1"/>
          <p:nvPr/>
        </p:nvSpPr>
        <p:spPr>
          <a:xfrm>
            <a:off x="359750" y="1093975"/>
            <a:ext cx="783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1F1F1F"/>
                </a:solidFill>
                <a:highlight>
                  <a:srgbClr val="FFFFFF"/>
                </a:highlight>
              </a:rPr>
              <a:t>49 CFR Part 192:</a:t>
            </a:r>
            <a:r>
              <a:rPr lang="en" sz="1200">
                <a:solidFill>
                  <a:srgbClr val="1F1F1F"/>
                </a:solidFill>
                <a:highlight>
                  <a:srgbClr val="FFFFFF"/>
                </a:highlight>
              </a:rPr>
              <a:t> Transportation of Natural and Other Gas By Pipeline: Minimum Federal Safety Standards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455150" y="372250"/>
            <a:ext cx="5875200" cy="6174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800"/>
              <a:t>Why we should care about?</a:t>
            </a:r>
            <a:endParaRPr sz="2800"/>
          </a:p>
        </p:txBody>
      </p:sp>
      <p:sp>
        <p:nvSpPr>
          <p:cNvPr id="178" name="Google Shape;178;p29"/>
          <p:cNvSpPr txBox="1"/>
          <p:nvPr>
            <p:ph idx="12" type="sldNum"/>
          </p:nvPr>
        </p:nvSpPr>
        <p:spPr>
          <a:xfrm>
            <a:off x="5476030" y="3665737"/>
            <a:ext cx="526800" cy="12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79" name="Google Shape;179;p29"/>
          <p:cNvSpPr txBox="1"/>
          <p:nvPr/>
        </p:nvSpPr>
        <p:spPr>
          <a:xfrm>
            <a:off x="355100" y="1093975"/>
            <a:ext cx="5781000" cy="3492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Pipeline accidents can have devastating consequences, including fatalities, injuries, property damage, and environmental harm</a:t>
            </a:r>
            <a:endParaRPr>
              <a:solidFill>
                <a:schemeClr val="dk1"/>
              </a:solidFill>
              <a:latin typeface="Calibri"/>
              <a:ea typeface="Calibri"/>
              <a:cs typeface="Calibri"/>
              <a:sym typeface="Calibri"/>
            </a:endParaRPr>
          </a:p>
          <a:p>
            <a:pPr indent="0" lvl="0" marL="9144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Prevent pipeline accidents, protecting public safety, individuals, communities, and the environment </a:t>
            </a:r>
            <a:endParaRPr>
              <a:solidFill>
                <a:schemeClr val="dk1"/>
              </a:solidFill>
              <a:latin typeface="Calibri"/>
              <a:ea typeface="Calibri"/>
              <a:cs typeface="Calibri"/>
              <a:sym typeface="Calibri"/>
            </a:endParaRPr>
          </a:p>
          <a:p>
            <a:pPr indent="0" lvl="0" marL="9144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Compliance with Part 192 guarantees that pipelines are constructed and maintained </a:t>
            </a:r>
            <a:r>
              <a:rPr b="1" lang="en">
                <a:solidFill>
                  <a:schemeClr val="dk1"/>
                </a:solidFill>
                <a:latin typeface="Calibri"/>
                <a:ea typeface="Calibri"/>
                <a:cs typeface="Calibri"/>
                <a:sym typeface="Calibri"/>
              </a:rPr>
              <a:t>in a safe manner</a:t>
            </a:r>
            <a:endParaRPr>
              <a:solidFill>
                <a:schemeClr val="dk1"/>
              </a:solidFill>
              <a:latin typeface="Calibri"/>
              <a:ea typeface="Calibri"/>
              <a:cs typeface="Calibri"/>
              <a:sym typeface="Calibri"/>
            </a:endParaRPr>
          </a:p>
          <a:p>
            <a:pPr indent="-317500" lvl="1" marL="13716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Material selection</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and design</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317500" lvl="1" marL="13716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Component fabrication</a:t>
            </a:r>
            <a:endParaRPr>
              <a:solidFill>
                <a:schemeClr val="dk1"/>
              </a:solidFill>
              <a:latin typeface="Calibri"/>
              <a:ea typeface="Calibri"/>
              <a:cs typeface="Calibri"/>
              <a:sym typeface="Calibri"/>
            </a:endParaRPr>
          </a:p>
          <a:p>
            <a:pPr indent="-317500" lvl="1" marL="13716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Welding</a:t>
            </a:r>
            <a:endParaRPr>
              <a:solidFill>
                <a:schemeClr val="dk1"/>
              </a:solidFill>
              <a:latin typeface="Calibri"/>
              <a:ea typeface="Calibri"/>
              <a:cs typeface="Calibri"/>
              <a:sym typeface="Calibri"/>
            </a:endParaRPr>
          </a:p>
          <a:p>
            <a:pPr indent="-317500" lvl="1" marL="13716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Joining techniques</a:t>
            </a:r>
            <a:endParaRPr>
              <a:solidFill>
                <a:schemeClr val="dk1"/>
              </a:solidFill>
              <a:latin typeface="Calibri"/>
              <a:ea typeface="Calibri"/>
              <a:cs typeface="Calibri"/>
              <a:sym typeface="Calibri"/>
            </a:endParaRPr>
          </a:p>
          <a:p>
            <a:pPr indent="-317500" lvl="1" marL="13716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Corrosion control</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91440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pic>
        <p:nvPicPr>
          <p:cNvPr id="180" name="Google Shape;180;p29"/>
          <p:cNvPicPr preferRelativeResize="0"/>
          <p:nvPr/>
        </p:nvPicPr>
        <p:blipFill>
          <a:blip r:embed="rId3">
            <a:alphaModFix/>
          </a:blip>
          <a:stretch>
            <a:fillRect/>
          </a:stretch>
        </p:blipFill>
        <p:spPr>
          <a:xfrm>
            <a:off x="5897425" y="1970130"/>
            <a:ext cx="3094374" cy="1740584"/>
          </a:xfrm>
          <a:prstGeom prst="rect">
            <a:avLst/>
          </a:prstGeom>
          <a:noFill/>
          <a:ln>
            <a:noFill/>
          </a:ln>
        </p:spPr>
      </p:pic>
      <p:sp>
        <p:nvSpPr>
          <p:cNvPr id="181" name="Google Shape;181;p29"/>
          <p:cNvSpPr txBox="1"/>
          <p:nvPr/>
        </p:nvSpPr>
        <p:spPr>
          <a:xfrm>
            <a:off x="5897425" y="3833425"/>
            <a:ext cx="326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Large natural gas pipeline explosion in Ellsworth County</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170303" y="457200"/>
            <a:ext cx="7831500" cy="4845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800"/>
              <a:t>Product Application</a:t>
            </a:r>
            <a:endParaRPr sz="2800"/>
          </a:p>
        </p:txBody>
      </p:sp>
      <p:sp>
        <p:nvSpPr>
          <p:cNvPr id="188" name="Google Shape;188;p30"/>
          <p:cNvSpPr txBox="1"/>
          <p:nvPr>
            <p:ph idx="12" type="sldNum"/>
          </p:nvPr>
        </p:nvSpPr>
        <p:spPr>
          <a:xfrm>
            <a:off x="7299471" y="4887649"/>
            <a:ext cx="702300" cy="171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89" name="Google Shape;189;p30"/>
          <p:cNvSpPr txBox="1"/>
          <p:nvPr>
            <p:ph idx="1" type="body"/>
          </p:nvPr>
        </p:nvSpPr>
        <p:spPr>
          <a:xfrm>
            <a:off x="268700" y="992024"/>
            <a:ext cx="3327600" cy="304800"/>
          </a:xfrm>
          <a:prstGeom prst="rect">
            <a:avLst/>
          </a:prstGeom>
        </p:spPr>
        <p:txBody>
          <a:bodyPr anchorCtr="0" anchor="t" bIns="34275" lIns="68575" spcFirstLastPara="1" rIns="68575" wrap="square" tIns="34275">
            <a:normAutofit lnSpcReduction="10000"/>
          </a:bodyPr>
          <a:lstStyle/>
          <a:p>
            <a:pPr indent="-317500" lvl="0" marL="457200" rtl="0" algn="l">
              <a:spcBef>
                <a:spcPts val="1400"/>
              </a:spcBef>
              <a:spcAft>
                <a:spcPts val="0"/>
              </a:spcAft>
              <a:buSzPts val="1400"/>
              <a:buChar char="▪"/>
            </a:pPr>
            <a:r>
              <a:rPr b="1" lang="en"/>
              <a:t>Material selection </a:t>
            </a:r>
            <a:endParaRPr b="1"/>
          </a:p>
        </p:txBody>
      </p:sp>
      <p:pic>
        <p:nvPicPr>
          <p:cNvPr id="190" name="Google Shape;190;p30"/>
          <p:cNvPicPr preferRelativeResize="0"/>
          <p:nvPr/>
        </p:nvPicPr>
        <p:blipFill>
          <a:blip r:embed="rId3">
            <a:alphaModFix/>
          </a:blip>
          <a:stretch>
            <a:fillRect/>
          </a:stretch>
        </p:blipFill>
        <p:spPr>
          <a:xfrm>
            <a:off x="636250" y="1370400"/>
            <a:ext cx="1810249" cy="1390701"/>
          </a:xfrm>
          <a:prstGeom prst="rect">
            <a:avLst/>
          </a:prstGeom>
          <a:noFill/>
          <a:ln>
            <a:noFill/>
          </a:ln>
        </p:spPr>
      </p:pic>
      <p:pic>
        <p:nvPicPr>
          <p:cNvPr id="191" name="Google Shape;191;p30"/>
          <p:cNvPicPr preferRelativeResize="0"/>
          <p:nvPr/>
        </p:nvPicPr>
        <p:blipFill>
          <a:blip r:embed="rId4">
            <a:alphaModFix/>
          </a:blip>
          <a:stretch>
            <a:fillRect/>
          </a:stretch>
        </p:blipFill>
        <p:spPr>
          <a:xfrm>
            <a:off x="721325" y="3093700"/>
            <a:ext cx="1640100" cy="1640099"/>
          </a:xfrm>
          <a:prstGeom prst="rect">
            <a:avLst/>
          </a:prstGeom>
          <a:noFill/>
          <a:ln>
            <a:noFill/>
          </a:ln>
        </p:spPr>
      </p:pic>
      <p:sp>
        <p:nvSpPr>
          <p:cNvPr id="192" name="Google Shape;192;p30"/>
          <p:cNvSpPr txBox="1"/>
          <p:nvPr>
            <p:ph idx="1" type="body"/>
          </p:nvPr>
        </p:nvSpPr>
        <p:spPr>
          <a:xfrm>
            <a:off x="268700" y="2775012"/>
            <a:ext cx="3327600" cy="304800"/>
          </a:xfrm>
          <a:prstGeom prst="rect">
            <a:avLst/>
          </a:prstGeom>
        </p:spPr>
        <p:txBody>
          <a:bodyPr anchorCtr="0" anchor="t" bIns="34275" lIns="68575" spcFirstLastPara="1" rIns="68575" wrap="square" tIns="34275">
            <a:normAutofit lnSpcReduction="10000"/>
          </a:bodyPr>
          <a:lstStyle/>
          <a:p>
            <a:pPr indent="-317500" lvl="0" marL="457200" rtl="0" algn="l">
              <a:spcBef>
                <a:spcPts val="1400"/>
              </a:spcBef>
              <a:spcAft>
                <a:spcPts val="0"/>
              </a:spcAft>
              <a:buSzPts val="1400"/>
              <a:buChar char="▪"/>
            </a:pPr>
            <a:r>
              <a:rPr b="1" lang="en"/>
              <a:t>Component Fabrication</a:t>
            </a:r>
            <a:endParaRPr b="1"/>
          </a:p>
        </p:txBody>
      </p:sp>
      <p:sp>
        <p:nvSpPr>
          <p:cNvPr id="193" name="Google Shape;193;p30"/>
          <p:cNvSpPr txBox="1"/>
          <p:nvPr/>
        </p:nvSpPr>
        <p:spPr>
          <a:xfrm>
            <a:off x="2257575" y="3189800"/>
            <a:ext cx="1533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P</a:t>
            </a:r>
            <a:r>
              <a:rPr lang="en">
                <a:solidFill>
                  <a:schemeClr val="dk1"/>
                </a:solidFill>
                <a:latin typeface="Calibri"/>
                <a:ea typeface="Calibri"/>
                <a:cs typeface="Calibri"/>
                <a:sym typeface="Calibri"/>
              </a:rPr>
              <a:t>ipes</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Valves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Fittings</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Flanges</a:t>
            </a:r>
            <a:endParaRPr>
              <a:solidFill>
                <a:schemeClr val="dk1"/>
              </a:solidFill>
              <a:latin typeface="Calibri"/>
              <a:ea typeface="Calibri"/>
              <a:cs typeface="Calibri"/>
              <a:sym typeface="Calibri"/>
            </a:endParaRPr>
          </a:p>
        </p:txBody>
      </p:sp>
      <p:sp>
        <p:nvSpPr>
          <p:cNvPr id="194" name="Google Shape;194;p30"/>
          <p:cNvSpPr txBox="1"/>
          <p:nvPr>
            <p:ph idx="1" type="body"/>
          </p:nvPr>
        </p:nvSpPr>
        <p:spPr>
          <a:xfrm>
            <a:off x="3236700" y="941699"/>
            <a:ext cx="3327600" cy="304800"/>
          </a:xfrm>
          <a:prstGeom prst="rect">
            <a:avLst/>
          </a:prstGeom>
        </p:spPr>
        <p:txBody>
          <a:bodyPr anchorCtr="0" anchor="t" bIns="34275" lIns="68575" spcFirstLastPara="1" rIns="68575" wrap="square" tIns="34275">
            <a:normAutofit lnSpcReduction="10000"/>
          </a:bodyPr>
          <a:lstStyle/>
          <a:p>
            <a:pPr indent="-317500" lvl="0" marL="457200" rtl="0" algn="l">
              <a:spcBef>
                <a:spcPts val="1400"/>
              </a:spcBef>
              <a:spcAft>
                <a:spcPts val="0"/>
              </a:spcAft>
              <a:buSzPts val="1400"/>
              <a:buChar char="▪"/>
            </a:pPr>
            <a:r>
              <a:rPr b="1" lang="en"/>
              <a:t>Welding</a:t>
            </a:r>
            <a:r>
              <a:rPr b="1" lang="en"/>
              <a:t> </a:t>
            </a:r>
            <a:endParaRPr b="1"/>
          </a:p>
        </p:txBody>
      </p:sp>
      <p:sp>
        <p:nvSpPr>
          <p:cNvPr id="195" name="Google Shape;195;p30"/>
          <p:cNvSpPr txBox="1"/>
          <p:nvPr>
            <p:ph idx="1" type="body"/>
          </p:nvPr>
        </p:nvSpPr>
        <p:spPr>
          <a:xfrm>
            <a:off x="3236700" y="2724687"/>
            <a:ext cx="3327600" cy="304800"/>
          </a:xfrm>
          <a:prstGeom prst="rect">
            <a:avLst/>
          </a:prstGeom>
        </p:spPr>
        <p:txBody>
          <a:bodyPr anchorCtr="0" anchor="t" bIns="34275" lIns="68575" spcFirstLastPara="1" rIns="68575" wrap="square" tIns="34275">
            <a:normAutofit lnSpcReduction="10000"/>
          </a:bodyPr>
          <a:lstStyle/>
          <a:p>
            <a:pPr indent="-317500" lvl="0" marL="457200" rtl="0" algn="l">
              <a:spcBef>
                <a:spcPts val="1400"/>
              </a:spcBef>
              <a:spcAft>
                <a:spcPts val="0"/>
              </a:spcAft>
              <a:buSzPts val="1400"/>
              <a:buChar char="▪"/>
            </a:pPr>
            <a:r>
              <a:rPr b="1" lang="en"/>
              <a:t>Joining</a:t>
            </a:r>
            <a:endParaRPr b="1"/>
          </a:p>
        </p:txBody>
      </p:sp>
      <p:pic>
        <p:nvPicPr>
          <p:cNvPr id="196" name="Google Shape;196;p30"/>
          <p:cNvPicPr preferRelativeResize="0"/>
          <p:nvPr/>
        </p:nvPicPr>
        <p:blipFill>
          <a:blip r:embed="rId5">
            <a:alphaModFix/>
          </a:blip>
          <a:stretch>
            <a:fillRect/>
          </a:stretch>
        </p:blipFill>
        <p:spPr>
          <a:xfrm>
            <a:off x="4693725" y="992013"/>
            <a:ext cx="1665300" cy="1793141"/>
          </a:xfrm>
          <a:prstGeom prst="rect">
            <a:avLst/>
          </a:prstGeom>
          <a:noFill/>
          <a:ln>
            <a:noFill/>
          </a:ln>
        </p:spPr>
      </p:pic>
      <p:pic>
        <p:nvPicPr>
          <p:cNvPr id="197" name="Google Shape;197;p30"/>
          <p:cNvPicPr preferRelativeResize="0"/>
          <p:nvPr/>
        </p:nvPicPr>
        <p:blipFill>
          <a:blip r:embed="rId6">
            <a:alphaModFix/>
          </a:blip>
          <a:stretch>
            <a:fillRect/>
          </a:stretch>
        </p:blipFill>
        <p:spPr>
          <a:xfrm>
            <a:off x="3745036" y="2985388"/>
            <a:ext cx="2310938" cy="1704325"/>
          </a:xfrm>
          <a:prstGeom prst="rect">
            <a:avLst/>
          </a:prstGeom>
          <a:noFill/>
          <a:ln>
            <a:noFill/>
          </a:ln>
        </p:spPr>
      </p:pic>
      <p:sp>
        <p:nvSpPr>
          <p:cNvPr id="198" name="Google Shape;198;p30"/>
          <p:cNvSpPr txBox="1"/>
          <p:nvPr>
            <p:ph idx="1" type="body"/>
          </p:nvPr>
        </p:nvSpPr>
        <p:spPr>
          <a:xfrm>
            <a:off x="6632225" y="992025"/>
            <a:ext cx="2310900" cy="304800"/>
          </a:xfrm>
          <a:prstGeom prst="rect">
            <a:avLst/>
          </a:prstGeom>
        </p:spPr>
        <p:txBody>
          <a:bodyPr anchorCtr="0" anchor="t" bIns="34275" lIns="68575" spcFirstLastPara="1" rIns="68575" wrap="square" tIns="34275">
            <a:noAutofit/>
          </a:bodyPr>
          <a:lstStyle/>
          <a:p>
            <a:pPr indent="-342900" lvl="0" marL="457200" rtl="0" algn="l">
              <a:spcBef>
                <a:spcPts val="1400"/>
              </a:spcBef>
              <a:spcAft>
                <a:spcPts val="0"/>
              </a:spcAft>
              <a:buSzPts val="1800"/>
              <a:buChar char="▪"/>
            </a:pPr>
            <a:r>
              <a:rPr b="1" lang="en"/>
              <a:t>Corrosion Control</a:t>
            </a:r>
            <a:endParaRPr b="1"/>
          </a:p>
          <a:p>
            <a:pPr indent="-323850" lvl="1" marL="914400" rtl="0" algn="l">
              <a:lnSpc>
                <a:spcPct val="100000"/>
              </a:lnSpc>
              <a:spcBef>
                <a:spcPts val="0"/>
              </a:spcBef>
              <a:spcAft>
                <a:spcPts val="0"/>
              </a:spcAft>
              <a:buSzPts val="1500"/>
              <a:buChar char="○"/>
            </a:pPr>
            <a:r>
              <a:rPr lang="en" sz="1400">
                <a:latin typeface="Arial"/>
                <a:ea typeface="Arial"/>
                <a:cs typeface="Arial"/>
                <a:sym typeface="Arial"/>
              </a:rPr>
              <a:t>Cathodic Protection</a:t>
            </a:r>
            <a:endParaRPr sz="1400">
              <a:latin typeface="Arial"/>
              <a:ea typeface="Arial"/>
              <a:cs typeface="Arial"/>
              <a:sym typeface="Arial"/>
            </a:endParaRPr>
          </a:p>
          <a:p>
            <a:pPr indent="0" lvl="0" marL="914400" rtl="0" algn="l">
              <a:lnSpc>
                <a:spcPct val="100000"/>
              </a:lnSpc>
              <a:spcBef>
                <a:spcPts val="0"/>
              </a:spcBef>
              <a:spcAft>
                <a:spcPts val="0"/>
              </a:spcAft>
              <a:buNone/>
            </a:pPr>
            <a:r>
              <a:t/>
            </a:r>
            <a:endParaRPr sz="1400">
              <a:latin typeface="Arial"/>
              <a:ea typeface="Arial"/>
              <a:cs typeface="Arial"/>
              <a:sym typeface="Arial"/>
            </a:endParaRPr>
          </a:p>
          <a:p>
            <a:pPr indent="0" lvl="0" marL="914400" rtl="0" algn="l">
              <a:lnSpc>
                <a:spcPct val="100000"/>
              </a:lnSpc>
              <a:spcBef>
                <a:spcPts val="0"/>
              </a:spcBef>
              <a:spcAft>
                <a:spcPts val="0"/>
              </a:spcAft>
              <a:buNone/>
            </a:pPr>
            <a:r>
              <a:t/>
            </a:r>
            <a:endParaRPr sz="1400">
              <a:latin typeface="Arial"/>
              <a:ea typeface="Arial"/>
              <a:cs typeface="Arial"/>
              <a:sym typeface="Arial"/>
            </a:endParaRPr>
          </a:p>
          <a:p>
            <a:pPr indent="0" lvl="0" marL="91440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 sz="1400">
                <a:latin typeface="Arial"/>
                <a:ea typeface="Arial"/>
                <a:cs typeface="Arial"/>
                <a:sym typeface="Arial"/>
              </a:rPr>
              <a:t>Protective Coatings</a:t>
            </a:r>
            <a:endParaRPr sz="1400">
              <a:latin typeface="Arial"/>
              <a:ea typeface="Arial"/>
              <a:cs typeface="Arial"/>
              <a:sym typeface="Arial"/>
            </a:endParaRPr>
          </a:p>
          <a:p>
            <a:pPr indent="0" lvl="0" marL="914400" rtl="0" algn="l">
              <a:lnSpc>
                <a:spcPct val="100000"/>
              </a:lnSpc>
              <a:spcBef>
                <a:spcPts val="0"/>
              </a:spcBef>
              <a:spcAft>
                <a:spcPts val="0"/>
              </a:spcAft>
              <a:buNone/>
            </a:pPr>
            <a:r>
              <a:t/>
            </a:r>
            <a:endParaRPr sz="1400">
              <a:latin typeface="Arial"/>
              <a:ea typeface="Arial"/>
              <a:cs typeface="Arial"/>
              <a:sym typeface="Arial"/>
            </a:endParaRPr>
          </a:p>
          <a:p>
            <a:pPr indent="0" lvl="0" marL="914400" rtl="0" algn="l">
              <a:lnSpc>
                <a:spcPct val="100000"/>
              </a:lnSpc>
              <a:spcBef>
                <a:spcPts val="0"/>
              </a:spcBef>
              <a:spcAft>
                <a:spcPts val="0"/>
              </a:spcAft>
              <a:buNone/>
            </a:pPr>
            <a:r>
              <a:t/>
            </a:r>
            <a:endParaRPr sz="1400">
              <a:latin typeface="Arial"/>
              <a:ea typeface="Arial"/>
              <a:cs typeface="Arial"/>
              <a:sym typeface="Arial"/>
            </a:endParaRPr>
          </a:p>
          <a:p>
            <a:pPr indent="0" lvl="0" marL="91440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 sz="1400">
                <a:latin typeface="Arial"/>
                <a:ea typeface="Arial"/>
                <a:cs typeface="Arial"/>
                <a:sym typeface="Arial"/>
              </a:rPr>
              <a:t>Corrosion Inhibitors</a:t>
            </a:r>
            <a:endParaRPr sz="1400">
              <a:latin typeface="Arial"/>
              <a:ea typeface="Arial"/>
              <a:cs typeface="Arial"/>
              <a:sym typeface="Arial"/>
            </a:endParaRPr>
          </a:p>
        </p:txBody>
      </p:sp>
      <p:sp>
        <p:nvSpPr>
          <p:cNvPr id="199" name="Google Shape;199;p30"/>
          <p:cNvSpPr txBox="1"/>
          <p:nvPr/>
        </p:nvSpPr>
        <p:spPr>
          <a:xfrm>
            <a:off x="6941450" y="941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0" name="Google Shape;200;p30"/>
          <p:cNvPicPr preferRelativeResize="0"/>
          <p:nvPr/>
        </p:nvPicPr>
        <p:blipFill>
          <a:blip r:embed="rId7">
            <a:alphaModFix/>
          </a:blip>
          <a:stretch>
            <a:fillRect/>
          </a:stretch>
        </p:blipFill>
        <p:spPr>
          <a:xfrm>
            <a:off x="7417725" y="1698475"/>
            <a:ext cx="1288700" cy="873283"/>
          </a:xfrm>
          <a:prstGeom prst="rect">
            <a:avLst/>
          </a:prstGeom>
          <a:noFill/>
          <a:ln>
            <a:noFill/>
          </a:ln>
        </p:spPr>
      </p:pic>
      <p:pic>
        <p:nvPicPr>
          <p:cNvPr id="201" name="Google Shape;201;p30"/>
          <p:cNvPicPr preferRelativeResize="0"/>
          <p:nvPr/>
        </p:nvPicPr>
        <p:blipFill>
          <a:blip r:embed="rId8">
            <a:alphaModFix/>
          </a:blip>
          <a:stretch>
            <a:fillRect/>
          </a:stretch>
        </p:blipFill>
        <p:spPr>
          <a:xfrm>
            <a:off x="7496199" y="2973400"/>
            <a:ext cx="1288700" cy="857575"/>
          </a:xfrm>
          <a:prstGeom prst="rect">
            <a:avLst/>
          </a:prstGeom>
          <a:noFill/>
          <a:ln>
            <a:noFill/>
          </a:ln>
        </p:spPr>
      </p:pic>
      <p:pic>
        <p:nvPicPr>
          <p:cNvPr id="202" name="Google Shape;202;p30"/>
          <p:cNvPicPr preferRelativeResize="0"/>
          <p:nvPr/>
        </p:nvPicPr>
        <p:blipFill rotWithShape="1">
          <a:blip r:embed="rId9">
            <a:alphaModFix/>
          </a:blip>
          <a:srcRect b="0" l="0" r="0" t="18340"/>
          <a:stretch/>
        </p:blipFill>
        <p:spPr>
          <a:xfrm>
            <a:off x="7072260" y="4288200"/>
            <a:ext cx="2018516" cy="857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455150" y="372250"/>
            <a:ext cx="6399900" cy="6174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sz="2800"/>
              <a:t>General Requirements (Part 192, Subpart A)</a:t>
            </a:r>
            <a:endParaRPr sz="2800"/>
          </a:p>
        </p:txBody>
      </p:sp>
      <p:sp>
        <p:nvSpPr>
          <p:cNvPr id="209" name="Google Shape;209;p31"/>
          <p:cNvSpPr txBox="1"/>
          <p:nvPr>
            <p:ph idx="12" type="sldNum"/>
          </p:nvPr>
        </p:nvSpPr>
        <p:spPr>
          <a:xfrm>
            <a:off x="5476030" y="3665737"/>
            <a:ext cx="526800" cy="12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210" name="Google Shape;210;p31"/>
          <p:cNvSpPr txBox="1"/>
          <p:nvPr/>
        </p:nvSpPr>
        <p:spPr>
          <a:xfrm>
            <a:off x="455150" y="1093975"/>
            <a:ext cx="7281300" cy="3288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Scope: </a:t>
            </a:r>
            <a:r>
              <a:rPr lang="en">
                <a:solidFill>
                  <a:schemeClr val="dk1"/>
                </a:solidFill>
                <a:latin typeface="Calibri"/>
                <a:ea typeface="Calibri"/>
                <a:cs typeface="Calibri"/>
                <a:sym typeface="Calibri"/>
              </a:rPr>
              <a:t>This regulation covers transportation of natural and other gases via pipelines, including both onshore and offshore pipelines.</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Purpose: </a:t>
            </a:r>
            <a:r>
              <a:rPr lang="en">
                <a:solidFill>
                  <a:schemeClr val="dk1"/>
                </a:solidFill>
                <a:latin typeface="Calibri"/>
                <a:ea typeface="Calibri"/>
                <a:cs typeface="Calibri"/>
                <a:sym typeface="Calibri"/>
              </a:rPr>
              <a:t>Its main intent is to establish minimum safety standards for pipeline facilities and the transportation of gas.</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In-line inspection (ILI): </a:t>
            </a:r>
            <a:r>
              <a:rPr lang="en">
                <a:solidFill>
                  <a:schemeClr val="dk1"/>
                </a:solidFill>
                <a:latin typeface="Calibri"/>
                <a:ea typeface="Calibri"/>
                <a:cs typeface="Calibri"/>
                <a:sym typeface="Calibri"/>
              </a:rPr>
              <a:t>an inspection of a pipeline from the interior of the pipe using an inspection tool also called intelligent or smart pigging. This definition includes tethered and self-propelled inspection tools.</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In-line inspection tool or instrumented internal inspection device: </a:t>
            </a:r>
            <a:r>
              <a:rPr lang="en">
                <a:solidFill>
                  <a:schemeClr val="dk1"/>
                </a:solidFill>
                <a:latin typeface="Calibri"/>
                <a:ea typeface="Calibri"/>
                <a:cs typeface="Calibri"/>
                <a:sym typeface="Calibri"/>
              </a:rPr>
              <a:t>means an instrumented device or vehicle that uses a non-destructive testing technique to inspect the pipeline from the inside in order to identify and characterize flaws to analyze pipeline integrity; also known as an intelligent or smart pig.</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455150" y="372250"/>
            <a:ext cx="6399900" cy="6174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800"/>
              <a:t>Materials (Part 192, Subpart B)</a:t>
            </a:r>
            <a:endParaRPr sz="2800"/>
          </a:p>
        </p:txBody>
      </p:sp>
      <p:sp>
        <p:nvSpPr>
          <p:cNvPr id="217" name="Google Shape;217;p32"/>
          <p:cNvSpPr txBox="1"/>
          <p:nvPr>
            <p:ph idx="12" type="sldNum"/>
          </p:nvPr>
        </p:nvSpPr>
        <p:spPr>
          <a:xfrm>
            <a:off x="5476030" y="3665737"/>
            <a:ext cx="526800" cy="12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218" name="Google Shape;218;p32"/>
          <p:cNvSpPr txBox="1"/>
          <p:nvPr/>
        </p:nvSpPr>
        <p:spPr>
          <a:xfrm>
            <a:off x="455150" y="1093975"/>
            <a:ext cx="7281300" cy="3288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Purpose: </a:t>
            </a:r>
            <a:r>
              <a:rPr lang="en">
                <a:solidFill>
                  <a:schemeClr val="dk1"/>
                </a:solidFill>
                <a:latin typeface="Calibri"/>
                <a:ea typeface="Calibri"/>
                <a:cs typeface="Calibri"/>
                <a:sym typeface="Calibri"/>
              </a:rPr>
              <a:t>This subpart prescribes minimum requirements for the selection and qualification of pipe and components for use in pipelines.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General:</a:t>
            </a:r>
            <a:r>
              <a:rPr lang="en">
                <a:solidFill>
                  <a:schemeClr val="dk1"/>
                </a:solidFill>
                <a:latin typeface="Calibri"/>
                <a:ea typeface="Calibri"/>
                <a:cs typeface="Calibri"/>
                <a:sym typeface="Calibri"/>
              </a:rPr>
              <a:t> Materials for pipe and components must be: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(a) Able to maintain the structural integrity of the pipeline under temperature and other environmental conditions that may be anticipated;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(b) Chemically compatible with any gas that they transport and with any other material in the pipeline with which they are in contact; and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(c) Qualified in accordance with the applicable requirements of this subpart.</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Steel Pipe:</a:t>
            </a:r>
            <a:r>
              <a:rPr lang="en">
                <a:solidFill>
                  <a:schemeClr val="dk1"/>
                </a:solidFill>
                <a:latin typeface="Calibri"/>
                <a:ea typeface="Calibri"/>
                <a:cs typeface="Calibri"/>
                <a:sym typeface="Calibri"/>
              </a:rPr>
              <a:t> Steel pipes must comply with specific requirements related to their manufacturing process and must be suitable for the type and level of the stress they'd experience.</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Plastic Pipe: </a:t>
            </a:r>
            <a:r>
              <a:rPr lang="en">
                <a:solidFill>
                  <a:schemeClr val="dk1"/>
                </a:solidFill>
                <a:latin typeface="Calibri"/>
                <a:ea typeface="Calibri"/>
                <a:cs typeface="Calibri"/>
                <a:sym typeface="Calibri"/>
              </a:rPr>
              <a:t>For plastic pipes, there are stipulations regarding their construction and quality.</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455150" y="372250"/>
            <a:ext cx="7467600" cy="617400"/>
          </a:xfrm>
          <a:prstGeom prst="rect">
            <a:avLst/>
          </a:prstGeom>
        </p:spPr>
        <p:txBody>
          <a:bodyPr anchorCtr="0" anchor="b" bIns="34275" lIns="68575" spcFirstLastPara="1" rIns="68575" wrap="square" tIns="34275">
            <a:normAutofit fontScale="90000"/>
          </a:bodyPr>
          <a:lstStyle/>
          <a:p>
            <a:pPr indent="0" lvl="0" marL="0" rtl="0" algn="l">
              <a:lnSpc>
                <a:spcPct val="115000"/>
              </a:lnSpc>
              <a:spcBef>
                <a:spcPts val="0"/>
              </a:spcBef>
              <a:spcAft>
                <a:spcPts val="0"/>
              </a:spcAft>
              <a:buNone/>
            </a:pPr>
            <a:r>
              <a:rPr lang="en" sz="2800"/>
              <a:t>Design of Pipeline Components </a:t>
            </a:r>
            <a:r>
              <a:rPr lang="en" sz="2800"/>
              <a:t>(Part 192, Subpart D)</a:t>
            </a:r>
            <a:endParaRPr sz="2800"/>
          </a:p>
        </p:txBody>
      </p:sp>
      <p:sp>
        <p:nvSpPr>
          <p:cNvPr id="225" name="Google Shape;225;p33"/>
          <p:cNvSpPr txBox="1"/>
          <p:nvPr>
            <p:ph idx="12" type="sldNum"/>
          </p:nvPr>
        </p:nvSpPr>
        <p:spPr>
          <a:xfrm>
            <a:off x="5476030" y="3665737"/>
            <a:ext cx="526800" cy="12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226" name="Google Shape;226;p33"/>
          <p:cNvSpPr txBox="1"/>
          <p:nvPr/>
        </p:nvSpPr>
        <p:spPr>
          <a:xfrm>
            <a:off x="455150" y="1093975"/>
            <a:ext cx="7281300" cy="3288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Purpose: </a:t>
            </a:r>
            <a:r>
              <a:rPr lang="en">
                <a:solidFill>
                  <a:schemeClr val="dk1"/>
                </a:solidFill>
                <a:latin typeface="Calibri"/>
                <a:ea typeface="Calibri"/>
                <a:cs typeface="Calibri"/>
                <a:sym typeface="Calibri"/>
              </a:rPr>
              <a:t>This subpart prescribes minimum requirements for the design and installation of pipeline components and facilities. In addition, it prescribes requirements relating to protection against accidental overpressuring.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General requirements:</a:t>
            </a:r>
            <a:endParaRPr b="1">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Each component of a pipeline must be able to withstand operating pressures and other anticipated loadings without impairment of its serviceability. </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Each new transmission line and each replacement of line pipe, valve, fitting, or other line component in a transmission line, must be designed and constructed to accommodate the passage of instrumented internal inspection devices in accordance with NACE SP0102, section 7.</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roject planning overview presentatio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